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3"/>
  </p:notesMasterIdLst>
  <p:sldIdLst>
    <p:sldId id="438" r:id="rId5"/>
    <p:sldId id="1304" r:id="rId6"/>
    <p:sldId id="288" r:id="rId7"/>
    <p:sldId id="1305" r:id="rId8"/>
    <p:sldId id="1314" r:id="rId9"/>
    <p:sldId id="1315" r:id="rId10"/>
    <p:sldId id="455" r:id="rId11"/>
    <p:sldId id="451" r:id="rId12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908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9F4081-218D-4687-8967-7C23CBE41CC6}" type="datetimeFigureOut">
              <a:rPr lang="nb-NO" smtClean="0"/>
              <a:t>14.11.2018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865204-70A6-4BA8-ABD0-0CF3243A616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48417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Lødingen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C366AC-A225-D84C-8327-2B6BAFB295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752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https://www.regjeringen.no/no/aktuelt/satsar-stort-pa-hav/id2614223/ - Budsjettet 2019 stor havsatsing - Med regjeringas havsatsing vil vi bidra til å realisere verdiskapingspotensialet i havet gjennom </a:t>
            </a:r>
            <a:r>
              <a:rPr lang="nb-NO" dirty="0" err="1"/>
              <a:t>berekraftig</a:t>
            </a:r>
            <a:r>
              <a:rPr lang="nb-NO" dirty="0"/>
              <a:t> vekst. Dette budsjettet er </a:t>
            </a:r>
            <a:r>
              <a:rPr lang="nb-NO" dirty="0" err="1"/>
              <a:t>eit</a:t>
            </a:r>
            <a:r>
              <a:rPr lang="nb-NO" dirty="0"/>
              <a:t> viktig skritt mot å nå FN sine mål, seier fiskeriminister Harald Tom Nesvik (Frp).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C366AC-A225-D84C-8327-2B6BAFB295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170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Bakgrunn – hva er gjort (rapporter)</a:t>
            </a:r>
            <a:br>
              <a:rPr lang="nb-NO" dirty="0"/>
            </a:br>
            <a:r>
              <a:rPr lang="nb-NO" sz="1200" b="1" dirty="0">
                <a:latin typeface="Calibri" panose="020F0502020204030204" pitchFamily="34" charset="0"/>
                <a:cs typeface="Calibri" panose="020F0502020204030204" pitchFamily="34" charset="0"/>
              </a:rPr>
              <a:t>Salmon Group må selv ta ansvar for å utvikle næringen i riktig retning.</a:t>
            </a:r>
          </a:p>
          <a:p>
            <a:endParaRPr lang="nb-NO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sz="1200" b="1" dirty="0">
                <a:latin typeface="Calibri" panose="020F0502020204030204" pitchFamily="34" charset="0"/>
                <a:cs typeface="Calibri" panose="020F0502020204030204" pitchFamily="34" charset="0"/>
              </a:rPr>
              <a:t>Vi setter agenda.</a:t>
            </a:r>
          </a:p>
          <a:p>
            <a:endParaRPr lang="nb-NO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C366AC-A225-D84C-8327-2B6BAFB295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524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https://www.regjeringen.no/no/aktuelt/satsar-stort-pa-hav/id2614223/ - Budsjettet 2019 stor havsatsing - Med regjeringas havsatsing vil vi bidra til å realisere verdiskapingspotensialet i havet gjennom </a:t>
            </a:r>
            <a:r>
              <a:rPr lang="nb-NO" dirty="0" err="1"/>
              <a:t>berekraftig</a:t>
            </a:r>
            <a:r>
              <a:rPr lang="nb-NO" dirty="0"/>
              <a:t> vekst. Dette budsjettet er </a:t>
            </a:r>
            <a:r>
              <a:rPr lang="nb-NO" dirty="0" err="1"/>
              <a:t>eit</a:t>
            </a:r>
            <a:r>
              <a:rPr lang="nb-NO" dirty="0"/>
              <a:t> viktig skritt mot å nå FN sine mål, seier fiskeriminister Harald Tom Nesvik (Frp).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C366AC-A225-D84C-8327-2B6BAFB295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134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Miljøteknologi er et komplekst område. Fremtidige regelverk og politiske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beslutninger vil avgjøre mulighetsbildet.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C366AC-A225-D84C-8327-2B6BAFB295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91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14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8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62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08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59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476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313802" y="2489433"/>
            <a:ext cx="3932237" cy="1879134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is mo </a:t>
            </a:r>
            <a:r>
              <a:rPr lang="nb-NO" dirty="0" err="1"/>
              <a:t>iuresecto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ent, </a:t>
            </a:r>
            <a:r>
              <a:rPr lang="nb-NO" dirty="0" err="1"/>
              <a:t>occus</a:t>
            </a:r>
            <a:r>
              <a:rPr lang="nb-NO" dirty="0"/>
              <a:t>, </a:t>
            </a:r>
            <a:r>
              <a:rPr lang="nb-NO" dirty="0" err="1"/>
              <a:t>quoditia</a:t>
            </a:r>
            <a:r>
              <a:rPr lang="nb-NO" dirty="0"/>
              <a:t> </a:t>
            </a:r>
            <a:r>
              <a:rPr lang="nb-NO" dirty="0" err="1"/>
              <a:t>que</a:t>
            </a:r>
            <a:r>
              <a:rPr lang="nb-NO" dirty="0"/>
              <a:t> nam </a:t>
            </a:r>
            <a:r>
              <a:rPr lang="nb-NO" dirty="0" err="1"/>
              <a:t>quam</a:t>
            </a:r>
            <a:r>
              <a:rPr lang="nb-NO" dirty="0"/>
              <a:t> </a:t>
            </a:r>
            <a:r>
              <a:rPr lang="nb-NO" dirty="0" err="1"/>
              <a:t>quisquos</a:t>
            </a:r>
            <a:r>
              <a:rPr lang="nb-NO" dirty="0"/>
              <a:t>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hicius</a:t>
            </a:r>
            <a:r>
              <a:rPr lang="nb-NO" dirty="0"/>
              <a:t> et rem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omnis</a:t>
            </a:r>
            <a:r>
              <a:rPr lang="nb-NO" dirty="0"/>
              <a:t> </a:t>
            </a:r>
            <a:r>
              <a:rPr lang="nb-NO" dirty="0" err="1"/>
              <a:t>remsecto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</a:t>
            </a:r>
          </a:p>
        </p:txBody>
      </p:sp>
    </p:spTree>
    <p:extLst>
      <p:ext uri="{BB962C8B-B14F-4D97-AF65-F5344CB8AC3E}">
        <p14:creationId xmlns:p14="http://schemas.microsoft.com/office/powerpoint/2010/main" val="33316327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63336" y="2392959"/>
            <a:ext cx="3932237" cy="2072081"/>
          </a:xfrm>
        </p:spPr>
        <p:txBody>
          <a:bodyPr anchor="ctr" anchorCtr="0"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is mo </a:t>
            </a:r>
            <a:r>
              <a:rPr lang="nb-NO" dirty="0" err="1"/>
              <a:t>iuresecto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ent, </a:t>
            </a:r>
            <a:r>
              <a:rPr lang="nb-NO" dirty="0" err="1"/>
              <a:t>occus</a:t>
            </a:r>
            <a:r>
              <a:rPr lang="nb-NO" dirty="0"/>
              <a:t>, </a:t>
            </a:r>
            <a:r>
              <a:rPr lang="nb-NO" dirty="0" err="1"/>
              <a:t>quoditia</a:t>
            </a:r>
            <a:r>
              <a:rPr lang="nb-NO" dirty="0"/>
              <a:t> </a:t>
            </a:r>
            <a:r>
              <a:rPr lang="nb-NO" dirty="0" err="1"/>
              <a:t>que</a:t>
            </a:r>
            <a:r>
              <a:rPr lang="nb-NO" dirty="0"/>
              <a:t> nam </a:t>
            </a:r>
            <a:r>
              <a:rPr lang="nb-NO" dirty="0" err="1"/>
              <a:t>quam</a:t>
            </a:r>
            <a:r>
              <a:rPr lang="nb-NO" dirty="0"/>
              <a:t> </a:t>
            </a:r>
            <a:r>
              <a:rPr lang="nb-NO" dirty="0" err="1"/>
              <a:t>quisquos</a:t>
            </a:r>
            <a:r>
              <a:rPr lang="nb-NO" dirty="0"/>
              <a:t>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hicius</a:t>
            </a:r>
            <a:r>
              <a:rPr lang="nb-NO" dirty="0"/>
              <a:t> et rem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omnis</a:t>
            </a:r>
            <a:r>
              <a:rPr lang="nb-NO" dirty="0"/>
              <a:t> </a:t>
            </a:r>
            <a:r>
              <a:rPr lang="nb-NO" dirty="0" err="1"/>
              <a:t>remsecto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</a:t>
            </a:r>
          </a:p>
        </p:txBody>
      </p:sp>
    </p:spTree>
    <p:extLst>
      <p:ext uri="{BB962C8B-B14F-4D97-AF65-F5344CB8AC3E}">
        <p14:creationId xmlns:p14="http://schemas.microsoft.com/office/powerpoint/2010/main" val="5350562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129881" y="3221372"/>
            <a:ext cx="3932237" cy="2625755"/>
          </a:xfrm>
        </p:spPr>
        <p:txBody>
          <a:bodyPr anchor="b" anchorCtr="0"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is mo </a:t>
            </a:r>
            <a:r>
              <a:rPr lang="nb-NO" dirty="0" err="1"/>
              <a:t>iuresecto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ent, </a:t>
            </a:r>
            <a:r>
              <a:rPr lang="nb-NO" dirty="0" err="1"/>
              <a:t>occus</a:t>
            </a:r>
            <a:r>
              <a:rPr lang="nb-NO" dirty="0"/>
              <a:t>, </a:t>
            </a:r>
            <a:r>
              <a:rPr lang="nb-NO" dirty="0" err="1"/>
              <a:t>quoditia</a:t>
            </a:r>
            <a:r>
              <a:rPr lang="nb-NO" dirty="0"/>
              <a:t> </a:t>
            </a:r>
            <a:r>
              <a:rPr lang="nb-NO" dirty="0" err="1"/>
              <a:t>que</a:t>
            </a:r>
            <a:r>
              <a:rPr lang="nb-NO" dirty="0"/>
              <a:t> nam </a:t>
            </a:r>
            <a:r>
              <a:rPr lang="nb-NO" dirty="0" err="1"/>
              <a:t>quam</a:t>
            </a:r>
            <a:r>
              <a:rPr lang="nb-NO" dirty="0"/>
              <a:t> </a:t>
            </a:r>
            <a:r>
              <a:rPr lang="nb-NO" dirty="0" err="1"/>
              <a:t>quisquos</a:t>
            </a:r>
            <a:r>
              <a:rPr lang="nb-NO" dirty="0"/>
              <a:t>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hicius</a:t>
            </a:r>
            <a:r>
              <a:rPr lang="nb-NO" dirty="0"/>
              <a:t> et rem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omnis</a:t>
            </a:r>
            <a:r>
              <a:rPr lang="nb-NO" dirty="0"/>
              <a:t> </a:t>
            </a:r>
            <a:r>
              <a:rPr lang="nb-NO" dirty="0" err="1"/>
              <a:t>remsecto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</a:t>
            </a:r>
          </a:p>
        </p:txBody>
      </p:sp>
    </p:spTree>
    <p:extLst>
      <p:ext uri="{BB962C8B-B14F-4D97-AF65-F5344CB8AC3E}">
        <p14:creationId xmlns:p14="http://schemas.microsoft.com/office/powerpoint/2010/main" val="875131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793685" y="2699157"/>
            <a:ext cx="3932237" cy="1459686"/>
          </a:xfrm>
        </p:spPr>
        <p:txBody>
          <a:bodyPr anchor="ctr" anchorCtr="0"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is mo </a:t>
            </a:r>
            <a:r>
              <a:rPr lang="nb-NO" dirty="0" err="1"/>
              <a:t>iuresecto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ent, </a:t>
            </a:r>
            <a:r>
              <a:rPr lang="nb-NO" dirty="0" err="1"/>
              <a:t>occus</a:t>
            </a:r>
            <a:r>
              <a:rPr lang="nb-NO" dirty="0"/>
              <a:t>, </a:t>
            </a:r>
            <a:r>
              <a:rPr lang="nb-NO" dirty="0" err="1"/>
              <a:t>quoditia</a:t>
            </a:r>
            <a:r>
              <a:rPr lang="nb-NO" dirty="0"/>
              <a:t> </a:t>
            </a:r>
            <a:r>
              <a:rPr lang="nb-NO" dirty="0" err="1"/>
              <a:t>que</a:t>
            </a:r>
            <a:r>
              <a:rPr lang="nb-NO" dirty="0"/>
              <a:t> nam </a:t>
            </a:r>
            <a:r>
              <a:rPr lang="nb-NO" dirty="0" err="1"/>
              <a:t>quam</a:t>
            </a:r>
            <a:r>
              <a:rPr lang="nb-NO" dirty="0"/>
              <a:t> </a:t>
            </a:r>
            <a:r>
              <a:rPr lang="nb-NO" dirty="0" err="1"/>
              <a:t>quisquos</a:t>
            </a:r>
            <a:r>
              <a:rPr lang="nb-NO" dirty="0"/>
              <a:t>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hicius</a:t>
            </a:r>
            <a:r>
              <a:rPr lang="nb-NO" dirty="0"/>
              <a:t> et rem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omnis</a:t>
            </a:r>
            <a:r>
              <a:rPr lang="nb-NO" dirty="0"/>
              <a:t> </a:t>
            </a:r>
            <a:r>
              <a:rPr lang="nb-NO" dirty="0" err="1"/>
              <a:t>remsecto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</a:t>
            </a:r>
          </a:p>
        </p:txBody>
      </p:sp>
    </p:spTree>
    <p:extLst>
      <p:ext uri="{BB962C8B-B14F-4D97-AF65-F5344CB8AC3E}">
        <p14:creationId xmlns:p14="http://schemas.microsoft.com/office/powerpoint/2010/main" val="12138822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693178" y="2699157"/>
            <a:ext cx="3932237" cy="1459686"/>
          </a:xfrm>
        </p:spPr>
        <p:txBody>
          <a:bodyPr anchor="ctr" anchorCtr="0"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is mo </a:t>
            </a:r>
            <a:r>
              <a:rPr lang="nb-NO" dirty="0" err="1"/>
              <a:t>iuresecto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ent, </a:t>
            </a:r>
            <a:r>
              <a:rPr lang="nb-NO" dirty="0" err="1"/>
              <a:t>occus</a:t>
            </a:r>
            <a:r>
              <a:rPr lang="nb-NO" dirty="0"/>
              <a:t>, </a:t>
            </a:r>
            <a:r>
              <a:rPr lang="nb-NO" dirty="0" err="1"/>
              <a:t>quoditia</a:t>
            </a:r>
            <a:r>
              <a:rPr lang="nb-NO" dirty="0"/>
              <a:t> </a:t>
            </a:r>
            <a:r>
              <a:rPr lang="nb-NO" dirty="0" err="1"/>
              <a:t>que</a:t>
            </a:r>
            <a:r>
              <a:rPr lang="nb-NO" dirty="0"/>
              <a:t> nam </a:t>
            </a:r>
            <a:r>
              <a:rPr lang="nb-NO" dirty="0" err="1"/>
              <a:t>quam</a:t>
            </a:r>
            <a:r>
              <a:rPr lang="nb-NO" dirty="0"/>
              <a:t> </a:t>
            </a:r>
            <a:r>
              <a:rPr lang="nb-NO" dirty="0" err="1"/>
              <a:t>quisquos</a:t>
            </a:r>
            <a:r>
              <a:rPr lang="nb-NO" dirty="0"/>
              <a:t>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hicius</a:t>
            </a:r>
            <a:r>
              <a:rPr lang="nb-NO" dirty="0"/>
              <a:t> et rem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omnis</a:t>
            </a:r>
            <a:r>
              <a:rPr lang="nb-NO" dirty="0"/>
              <a:t> </a:t>
            </a:r>
            <a:r>
              <a:rPr lang="nb-NO" dirty="0" err="1"/>
              <a:t>remsecto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</a:t>
            </a:r>
          </a:p>
        </p:txBody>
      </p:sp>
    </p:spTree>
    <p:extLst>
      <p:ext uri="{BB962C8B-B14F-4D97-AF65-F5344CB8AC3E}">
        <p14:creationId xmlns:p14="http://schemas.microsoft.com/office/powerpoint/2010/main" val="1971283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1154458" y="30638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F416B8-7B30-1342-A42A-A66E54AE81E3}" type="datetime1">
              <a:rPr lang="nb-NO" smtClean="0"/>
              <a:t>14.11.2018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9940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6780" y="3296875"/>
            <a:ext cx="998990" cy="99899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566870" y="4288178"/>
            <a:ext cx="4169625" cy="2084315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1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Quoditia</a:t>
            </a:r>
            <a:r>
              <a:rPr lang="nb-NO" dirty="0"/>
              <a:t> </a:t>
            </a:r>
            <a:r>
              <a:rPr lang="nb-NO" dirty="0" err="1"/>
              <a:t>que</a:t>
            </a:r>
            <a:r>
              <a:rPr lang="nb-NO" dirty="0"/>
              <a:t> nam </a:t>
            </a:r>
            <a:r>
              <a:rPr lang="nb-NO" dirty="0" err="1"/>
              <a:t>quam</a:t>
            </a:r>
            <a:r>
              <a:rPr lang="nb-NO" dirty="0"/>
              <a:t> </a:t>
            </a:r>
            <a:r>
              <a:rPr lang="nb-NO" dirty="0" err="1"/>
              <a:t>quisquos</a:t>
            </a:r>
            <a:r>
              <a:rPr lang="nb-NO" dirty="0"/>
              <a:t>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hicius</a:t>
            </a:r>
            <a:r>
              <a:rPr lang="nb-NO" dirty="0"/>
              <a:t> et rem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omnis</a:t>
            </a:r>
            <a:r>
              <a:rPr lang="nb-NO" dirty="0"/>
              <a:t> </a:t>
            </a:r>
            <a:r>
              <a:rPr lang="nb-NO" dirty="0" err="1"/>
              <a:t>remsecto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</a:t>
            </a:r>
          </a:p>
        </p:txBody>
      </p:sp>
    </p:spTree>
    <p:extLst>
      <p:ext uri="{BB962C8B-B14F-4D97-AF65-F5344CB8AC3E}">
        <p14:creationId xmlns:p14="http://schemas.microsoft.com/office/powerpoint/2010/main" val="4239297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825" y="4429387"/>
            <a:ext cx="998990" cy="99899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566870" y="4288178"/>
            <a:ext cx="4169625" cy="2084315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1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Quoditia</a:t>
            </a:r>
            <a:r>
              <a:rPr lang="nb-NO" dirty="0"/>
              <a:t> </a:t>
            </a:r>
            <a:r>
              <a:rPr lang="nb-NO" dirty="0" err="1"/>
              <a:t>que</a:t>
            </a:r>
            <a:r>
              <a:rPr lang="nb-NO" dirty="0"/>
              <a:t> nam </a:t>
            </a:r>
            <a:r>
              <a:rPr lang="nb-NO" dirty="0" err="1"/>
              <a:t>quam</a:t>
            </a:r>
            <a:r>
              <a:rPr lang="nb-NO" dirty="0"/>
              <a:t> </a:t>
            </a:r>
            <a:r>
              <a:rPr lang="nb-NO" dirty="0" err="1"/>
              <a:t>quisquos</a:t>
            </a:r>
            <a:r>
              <a:rPr lang="nb-NO" dirty="0"/>
              <a:t>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hicius</a:t>
            </a:r>
            <a:r>
              <a:rPr lang="nb-NO" dirty="0"/>
              <a:t> et rem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omnis</a:t>
            </a:r>
            <a:r>
              <a:rPr lang="nb-NO" dirty="0"/>
              <a:t> </a:t>
            </a:r>
            <a:r>
              <a:rPr lang="nb-NO" dirty="0" err="1"/>
              <a:t>remsecto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</a:t>
            </a:r>
          </a:p>
        </p:txBody>
      </p:sp>
    </p:spTree>
    <p:extLst>
      <p:ext uri="{BB962C8B-B14F-4D97-AF65-F5344CB8AC3E}">
        <p14:creationId xmlns:p14="http://schemas.microsoft.com/office/powerpoint/2010/main" val="4294568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364" y="2097249"/>
            <a:ext cx="998990" cy="99899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21454" y="3667392"/>
            <a:ext cx="4169625" cy="2084315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1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Quoditia</a:t>
            </a:r>
            <a:r>
              <a:rPr lang="nb-NO" dirty="0"/>
              <a:t> </a:t>
            </a:r>
            <a:r>
              <a:rPr lang="nb-NO" dirty="0" err="1"/>
              <a:t>que</a:t>
            </a:r>
            <a:r>
              <a:rPr lang="nb-NO" dirty="0"/>
              <a:t> nam </a:t>
            </a:r>
            <a:r>
              <a:rPr lang="nb-NO" dirty="0" err="1"/>
              <a:t>quam</a:t>
            </a:r>
            <a:r>
              <a:rPr lang="nb-NO" dirty="0"/>
              <a:t> </a:t>
            </a:r>
            <a:r>
              <a:rPr lang="nb-NO" dirty="0" err="1"/>
              <a:t>quisquos</a:t>
            </a:r>
            <a:r>
              <a:rPr lang="nb-NO" dirty="0"/>
              <a:t>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hicius</a:t>
            </a:r>
            <a:r>
              <a:rPr lang="nb-NO" dirty="0"/>
              <a:t> et rem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omnis</a:t>
            </a:r>
            <a:r>
              <a:rPr lang="nb-NO" dirty="0"/>
              <a:t> </a:t>
            </a:r>
            <a:r>
              <a:rPr lang="nb-NO" dirty="0" err="1"/>
              <a:t>remsecto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</a:t>
            </a:r>
          </a:p>
        </p:txBody>
      </p:sp>
    </p:spTree>
    <p:extLst>
      <p:ext uri="{BB962C8B-B14F-4D97-AF65-F5344CB8AC3E}">
        <p14:creationId xmlns:p14="http://schemas.microsoft.com/office/powerpoint/2010/main" val="713871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364" y="2097249"/>
            <a:ext cx="998990" cy="99899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21454" y="3667392"/>
            <a:ext cx="4169625" cy="2084315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1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Quoditia</a:t>
            </a:r>
            <a:r>
              <a:rPr lang="nb-NO" dirty="0"/>
              <a:t> </a:t>
            </a:r>
            <a:r>
              <a:rPr lang="nb-NO" dirty="0" err="1"/>
              <a:t>que</a:t>
            </a:r>
            <a:r>
              <a:rPr lang="nb-NO" dirty="0"/>
              <a:t> nam </a:t>
            </a:r>
            <a:r>
              <a:rPr lang="nb-NO" dirty="0" err="1"/>
              <a:t>quam</a:t>
            </a:r>
            <a:r>
              <a:rPr lang="nb-NO" dirty="0"/>
              <a:t> </a:t>
            </a:r>
            <a:r>
              <a:rPr lang="nb-NO" dirty="0" err="1"/>
              <a:t>quisquos</a:t>
            </a:r>
            <a:r>
              <a:rPr lang="nb-NO" dirty="0"/>
              <a:t>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hicius</a:t>
            </a:r>
            <a:r>
              <a:rPr lang="nb-NO" dirty="0"/>
              <a:t> et rem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omnis</a:t>
            </a:r>
            <a:r>
              <a:rPr lang="nb-NO" dirty="0"/>
              <a:t> </a:t>
            </a:r>
            <a:r>
              <a:rPr lang="nb-NO" dirty="0" err="1"/>
              <a:t>remsecto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</a:t>
            </a:r>
          </a:p>
        </p:txBody>
      </p:sp>
    </p:spTree>
    <p:extLst>
      <p:ext uri="{BB962C8B-B14F-4D97-AF65-F5344CB8AC3E}">
        <p14:creationId xmlns:p14="http://schemas.microsoft.com/office/powerpoint/2010/main" val="6399132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753" y="2122416"/>
            <a:ext cx="998990" cy="99899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21454" y="3667392"/>
            <a:ext cx="4169625" cy="2084315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 err="1"/>
              <a:t>Quoditia</a:t>
            </a:r>
            <a:r>
              <a:rPr lang="nb-NO" dirty="0"/>
              <a:t> </a:t>
            </a:r>
            <a:r>
              <a:rPr lang="nb-NO" dirty="0" err="1"/>
              <a:t>que</a:t>
            </a:r>
            <a:r>
              <a:rPr lang="nb-NO" dirty="0"/>
              <a:t> nam </a:t>
            </a:r>
            <a:r>
              <a:rPr lang="nb-NO" dirty="0" err="1"/>
              <a:t>quam</a:t>
            </a:r>
            <a:r>
              <a:rPr lang="nb-NO" dirty="0"/>
              <a:t> </a:t>
            </a:r>
            <a:r>
              <a:rPr lang="nb-NO" dirty="0" err="1"/>
              <a:t>quisquos</a:t>
            </a:r>
            <a:r>
              <a:rPr lang="nb-NO" dirty="0"/>
              <a:t>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hicius</a:t>
            </a:r>
            <a:r>
              <a:rPr lang="nb-NO" dirty="0"/>
              <a:t> et rem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omnis</a:t>
            </a:r>
            <a:r>
              <a:rPr lang="nb-NO" dirty="0"/>
              <a:t> </a:t>
            </a:r>
            <a:r>
              <a:rPr lang="nb-NO" dirty="0" err="1"/>
              <a:t>remsecto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531" y="2130805"/>
            <a:ext cx="998990" cy="9989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753" y="2122416"/>
            <a:ext cx="998990" cy="99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850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21454" y="3667392"/>
            <a:ext cx="4169625" cy="2084315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 err="1"/>
              <a:t>Quoditia</a:t>
            </a:r>
            <a:r>
              <a:rPr lang="nb-NO" dirty="0"/>
              <a:t> </a:t>
            </a:r>
            <a:r>
              <a:rPr lang="nb-NO" dirty="0" err="1"/>
              <a:t>que</a:t>
            </a:r>
            <a:r>
              <a:rPr lang="nb-NO" dirty="0"/>
              <a:t> nam </a:t>
            </a:r>
            <a:r>
              <a:rPr lang="nb-NO" dirty="0" err="1"/>
              <a:t>quam</a:t>
            </a:r>
            <a:r>
              <a:rPr lang="nb-NO" dirty="0"/>
              <a:t> </a:t>
            </a:r>
            <a:r>
              <a:rPr lang="nb-NO" dirty="0" err="1"/>
              <a:t>quisquos</a:t>
            </a:r>
            <a:r>
              <a:rPr lang="nb-NO" dirty="0"/>
              <a:t>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hicius</a:t>
            </a:r>
            <a:r>
              <a:rPr lang="nb-NO" dirty="0"/>
              <a:t> et rem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omnis</a:t>
            </a:r>
            <a:r>
              <a:rPr lang="nb-NO" dirty="0"/>
              <a:t> </a:t>
            </a:r>
            <a:r>
              <a:rPr lang="nb-NO" dirty="0" err="1"/>
              <a:t>remsecto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753" y="2122416"/>
            <a:ext cx="998990" cy="99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49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94951" y="4212675"/>
            <a:ext cx="4169625" cy="2084315"/>
          </a:xfrm>
        </p:spPr>
        <p:txBody>
          <a:bodyPr anchor="t" anchorCtr="0">
            <a:noAutofit/>
          </a:bodyPr>
          <a:lstStyle>
            <a:lvl1pPr marL="0" indent="0">
              <a:buNone/>
              <a:defRPr sz="4000" b="0" i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6308521" y="4212675"/>
            <a:ext cx="5382135" cy="2084315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is mo </a:t>
            </a:r>
            <a:r>
              <a:rPr lang="nb-NO" dirty="0" err="1"/>
              <a:t>iuresecto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ent, </a:t>
            </a:r>
            <a:r>
              <a:rPr lang="nb-NO" dirty="0" err="1"/>
              <a:t>occus</a:t>
            </a:r>
            <a:r>
              <a:rPr lang="nb-NO" dirty="0"/>
              <a:t>, </a:t>
            </a:r>
            <a:r>
              <a:rPr lang="nb-NO" dirty="0" err="1"/>
              <a:t>quoditia</a:t>
            </a:r>
            <a:r>
              <a:rPr lang="nb-NO" dirty="0"/>
              <a:t> </a:t>
            </a:r>
            <a:r>
              <a:rPr lang="nb-NO" dirty="0" err="1"/>
              <a:t>que</a:t>
            </a:r>
            <a:r>
              <a:rPr lang="nb-NO" dirty="0"/>
              <a:t> nam </a:t>
            </a:r>
            <a:r>
              <a:rPr lang="nb-NO" dirty="0" err="1"/>
              <a:t>quam</a:t>
            </a:r>
            <a:r>
              <a:rPr lang="nb-NO" dirty="0"/>
              <a:t> </a:t>
            </a:r>
            <a:r>
              <a:rPr lang="nb-NO" dirty="0" err="1"/>
              <a:t>quisquos</a:t>
            </a:r>
            <a:r>
              <a:rPr lang="nb-NO" dirty="0"/>
              <a:t>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hicius</a:t>
            </a:r>
            <a:r>
              <a:rPr lang="nb-NO" dirty="0"/>
              <a:t> et rem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omnis</a:t>
            </a:r>
            <a:r>
              <a:rPr lang="nb-NO" dirty="0"/>
              <a:t> </a:t>
            </a:r>
            <a:r>
              <a:rPr lang="nb-NO" dirty="0" err="1"/>
              <a:t>remsecto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</a:t>
            </a:r>
          </a:p>
        </p:txBody>
      </p:sp>
    </p:spTree>
    <p:extLst>
      <p:ext uri="{BB962C8B-B14F-4D97-AF65-F5344CB8AC3E}">
        <p14:creationId xmlns:p14="http://schemas.microsoft.com/office/powerpoint/2010/main" val="36358950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94951" y="4212675"/>
            <a:ext cx="4169625" cy="2084315"/>
          </a:xfrm>
        </p:spPr>
        <p:txBody>
          <a:bodyPr anchor="t" anchorCtr="0">
            <a:noAutofit/>
          </a:bodyPr>
          <a:lstStyle>
            <a:lvl1pPr marL="0" indent="0">
              <a:buNone/>
              <a:defRPr sz="4000" b="0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6308521" y="4212675"/>
            <a:ext cx="5382135" cy="2084315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is mo </a:t>
            </a:r>
            <a:r>
              <a:rPr lang="nb-NO" dirty="0" err="1"/>
              <a:t>iuresecto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ent, </a:t>
            </a:r>
            <a:r>
              <a:rPr lang="nb-NO" dirty="0" err="1"/>
              <a:t>occus</a:t>
            </a:r>
            <a:r>
              <a:rPr lang="nb-NO" dirty="0"/>
              <a:t>, </a:t>
            </a:r>
            <a:r>
              <a:rPr lang="nb-NO" dirty="0" err="1"/>
              <a:t>quoditia</a:t>
            </a:r>
            <a:r>
              <a:rPr lang="nb-NO" dirty="0"/>
              <a:t> </a:t>
            </a:r>
            <a:r>
              <a:rPr lang="nb-NO" dirty="0" err="1"/>
              <a:t>que</a:t>
            </a:r>
            <a:r>
              <a:rPr lang="nb-NO" dirty="0"/>
              <a:t> nam </a:t>
            </a:r>
            <a:r>
              <a:rPr lang="nb-NO" dirty="0" err="1"/>
              <a:t>quam</a:t>
            </a:r>
            <a:r>
              <a:rPr lang="nb-NO" dirty="0"/>
              <a:t> </a:t>
            </a:r>
            <a:r>
              <a:rPr lang="nb-NO" dirty="0" err="1"/>
              <a:t>quisquos</a:t>
            </a:r>
            <a:r>
              <a:rPr lang="nb-NO" dirty="0"/>
              <a:t>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hicius</a:t>
            </a:r>
            <a:r>
              <a:rPr lang="nb-NO" dirty="0"/>
              <a:t> et rem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omnis</a:t>
            </a:r>
            <a:r>
              <a:rPr lang="nb-NO" dirty="0"/>
              <a:t> </a:t>
            </a:r>
            <a:r>
              <a:rPr lang="nb-NO" dirty="0" err="1"/>
              <a:t>remsecto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</a:t>
            </a:r>
          </a:p>
        </p:txBody>
      </p:sp>
    </p:spTree>
    <p:extLst>
      <p:ext uri="{BB962C8B-B14F-4D97-AF65-F5344CB8AC3E}">
        <p14:creationId xmlns:p14="http://schemas.microsoft.com/office/powerpoint/2010/main" val="13573819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94951" y="4212675"/>
            <a:ext cx="4169625" cy="2084315"/>
          </a:xfrm>
        </p:spPr>
        <p:txBody>
          <a:bodyPr anchor="t" anchorCtr="0">
            <a:noAutofit/>
          </a:bodyPr>
          <a:lstStyle>
            <a:lvl1pPr marL="0" indent="0">
              <a:buNone/>
              <a:defRPr sz="4000" b="0" i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6308521" y="4212675"/>
            <a:ext cx="5382135" cy="2084315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is mo </a:t>
            </a:r>
            <a:r>
              <a:rPr lang="nb-NO" dirty="0" err="1"/>
              <a:t>iuresecto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ent, </a:t>
            </a:r>
            <a:r>
              <a:rPr lang="nb-NO" dirty="0" err="1"/>
              <a:t>occus</a:t>
            </a:r>
            <a:r>
              <a:rPr lang="nb-NO" dirty="0"/>
              <a:t>, </a:t>
            </a:r>
            <a:r>
              <a:rPr lang="nb-NO" dirty="0" err="1"/>
              <a:t>quoditia</a:t>
            </a:r>
            <a:r>
              <a:rPr lang="nb-NO" dirty="0"/>
              <a:t> </a:t>
            </a:r>
            <a:r>
              <a:rPr lang="nb-NO" dirty="0" err="1"/>
              <a:t>que</a:t>
            </a:r>
            <a:r>
              <a:rPr lang="nb-NO" dirty="0"/>
              <a:t> nam </a:t>
            </a:r>
            <a:r>
              <a:rPr lang="nb-NO" dirty="0" err="1"/>
              <a:t>quam</a:t>
            </a:r>
            <a:r>
              <a:rPr lang="nb-NO" dirty="0"/>
              <a:t> </a:t>
            </a:r>
            <a:r>
              <a:rPr lang="nb-NO" dirty="0" err="1"/>
              <a:t>quisquos</a:t>
            </a:r>
            <a:r>
              <a:rPr lang="nb-NO" dirty="0"/>
              <a:t>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hicius</a:t>
            </a:r>
            <a:r>
              <a:rPr lang="nb-NO" dirty="0"/>
              <a:t> et rem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omnis</a:t>
            </a:r>
            <a:r>
              <a:rPr lang="nb-NO" dirty="0"/>
              <a:t> </a:t>
            </a:r>
            <a:r>
              <a:rPr lang="nb-NO" dirty="0" err="1"/>
              <a:t>remsecto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</a:t>
            </a:r>
          </a:p>
        </p:txBody>
      </p:sp>
    </p:spTree>
    <p:extLst>
      <p:ext uri="{BB962C8B-B14F-4D97-AF65-F5344CB8AC3E}">
        <p14:creationId xmlns:p14="http://schemas.microsoft.com/office/powerpoint/2010/main" val="22340083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94951" y="437630"/>
            <a:ext cx="4169625" cy="2084315"/>
          </a:xfrm>
        </p:spPr>
        <p:txBody>
          <a:bodyPr anchor="t" anchorCtr="0">
            <a:noAutofit/>
          </a:bodyPr>
          <a:lstStyle>
            <a:lvl1pPr marL="0" indent="0">
              <a:buNone/>
              <a:defRPr sz="4000" b="0" i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6308521" y="437630"/>
            <a:ext cx="5382135" cy="2084315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is mo </a:t>
            </a:r>
            <a:r>
              <a:rPr lang="nb-NO" dirty="0" err="1"/>
              <a:t>iuresecto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ent, </a:t>
            </a:r>
            <a:r>
              <a:rPr lang="nb-NO" dirty="0" err="1"/>
              <a:t>occus</a:t>
            </a:r>
            <a:r>
              <a:rPr lang="nb-NO" dirty="0"/>
              <a:t>, </a:t>
            </a:r>
            <a:r>
              <a:rPr lang="nb-NO" dirty="0" err="1"/>
              <a:t>quoditia</a:t>
            </a:r>
            <a:r>
              <a:rPr lang="nb-NO" dirty="0"/>
              <a:t> </a:t>
            </a:r>
            <a:r>
              <a:rPr lang="nb-NO" dirty="0" err="1"/>
              <a:t>que</a:t>
            </a:r>
            <a:r>
              <a:rPr lang="nb-NO" dirty="0"/>
              <a:t> nam </a:t>
            </a:r>
            <a:r>
              <a:rPr lang="nb-NO" dirty="0" err="1"/>
              <a:t>quam</a:t>
            </a:r>
            <a:r>
              <a:rPr lang="nb-NO" dirty="0"/>
              <a:t> </a:t>
            </a:r>
            <a:r>
              <a:rPr lang="nb-NO" dirty="0" err="1"/>
              <a:t>quisquos</a:t>
            </a:r>
            <a:r>
              <a:rPr lang="nb-NO" dirty="0"/>
              <a:t>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hicius</a:t>
            </a:r>
            <a:r>
              <a:rPr lang="nb-NO" dirty="0"/>
              <a:t> et rem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omnis</a:t>
            </a:r>
            <a:r>
              <a:rPr lang="nb-NO" dirty="0"/>
              <a:t> </a:t>
            </a:r>
            <a:r>
              <a:rPr lang="nb-NO" dirty="0" err="1"/>
              <a:t>remsecto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</a:t>
            </a:r>
          </a:p>
        </p:txBody>
      </p:sp>
    </p:spTree>
    <p:extLst>
      <p:ext uri="{BB962C8B-B14F-4D97-AF65-F5344CB8AC3E}">
        <p14:creationId xmlns:p14="http://schemas.microsoft.com/office/powerpoint/2010/main" val="3111036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748823" y="5807074"/>
            <a:ext cx="2743200" cy="365125"/>
          </a:xfrm>
          <a:prstGeom prst="rect">
            <a:avLst/>
          </a:prstGeom>
          <a:ln>
            <a:noFill/>
          </a:ln>
        </p:spPr>
        <p:txBody>
          <a:bodyPr wrap="none"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37F416B8-7B30-1342-A42A-A66E54AE81E3}" type="datetime1">
              <a:rPr lang="nb-NO" smtClean="0"/>
              <a:pPr/>
              <a:t>14.11.2018</a:t>
            </a:fld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394354" y="5807074"/>
            <a:ext cx="3932237" cy="299906"/>
          </a:xfrm>
        </p:spPr>
        <p:txBody>
          <a:bodyPr/>
          <a:lstStyle>
            <a:lvl1pPr marL="0" indent="0" algn="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Nils Aadland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767276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333851" y="1234585"/>
            <a:ext cx="4597166" cy="1173056"/>
          </a:xfrm>
        </p:spPr>
        <p:txBody>
          <a:bodyPr anchor="t" anchorCtr="0">
            <a:noAutofit/>
          </a:bodyPr>
          <a:lstStyle>
            <a:lvl1pPr marL="0" indent="0">
              <a:buNone/>
              <a:defRPr sz="4000" b="0" i="0">
                <a:solidFill>
                  <a:schemeClr val="bg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5654180" y="3129093"/>
            <a:ext cx="4937816" cy="2315361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is mo </a:t>
            </a:r>
            <a:r>
              <a:rPr lang="nb-NO" dirty="0" err="1"/>
              <a:t>iuresecto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ent, </a:t>
            </a:r>
            <a:r>
              <a:rPr lang="nb-NO" dirty="0" err="1"/>
              <a:t>occus</a:t>
            </a:r>
            <a:r>
              <a:rPr lang="nb-NO" dirty="0"/>
              <a:t>, </a:t>
            </a:r>
            <a:r>
              <a:rPr lang="nb-NO" dirty="0" err="1"/>
              <a:t>quoditia</a:t>
            </a:r>
            <a:r>
              <a:rPr lang="nb-NO" dirty="0"/>
              <a:t> </a:t>
            </a:r>
            <a:r>
              <a:rPr lang="nb-NO" dirty="0" err="1"/>
              <a:t>que</a:t>
            </a:r>
            <a:r>
              <a:rPr lang="nb-NO" dirty="0"/>
              <a:t> nam </a:t>
            </a:r>
            <a:r>
              <a:rPr lang="nb-NO" dirty="0" err="1"/>
              <a:t>quam</a:t>
            </a:r>
            <a:r>
              <a:rPr lang="nb-NO" dirty="0"/>
              <a:t> </a:t>
            </a:r>
            <a:r>
              <a:rPr lang="nb-NO" dirty="0" err="1"/>
              <a:t>quisquos</a:t>
            </a:r>
            <a:r>
              <a:rPr lang="nb-NO" dirty="0"/>
              <a:t>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hicius</a:t>
            </a:r>
            <a:r>
              <a:rPr lang="nb-NO" dirty="0"/>
              <a:t> et rem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omnis</a:t>
            </a:r>
            <a:r>
              <a:rPr lang="nb-NO" dirty="0"/>
              <a:t> </a:t>
            </a:r>
            <a:r>
              <a:rPr lang="nb-NO" dirty="0" err="1"/>
              <a:t>remsecto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</a:t>
            </a:r>
          </a:p>
        </p:txBody>
      </p:sp>
    </p:spTree>
    <p:extLst>
      <p:ext uri="{BB962C8B-B14F-4D97-AF65-F5344CB8AC3E}">
        <p14:creationId xmlns:p14="http://schemas.microsoft.com/office/powerpoint/2010/main" val="37368042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475288" y="3559045"/>
            <a:ext cx="2525086" cy="52221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800" b="0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1475288" y="4303552"/>
            <a:ext cx="2827089" cy="135062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is mo </a:t>
            </a:r>
            <a:r>
              <a:rPr lang="nb-NO" dirty="0" err="1"/>
              <a:t>iuresecto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ent, </a:t>
            </a:r>
            <a:r>
              <a:rPr lang="nb-NO" dirty="0" err="1"/>
              <a:t>occus</a:t>
            </a:r>
            <a:r>
              <a:rPr lang="nb-NO" dirty="0"/>
              <a:t>, </a:t>
            </a:r>
            <a:r>
              <a:rPr lang="nb-NO" dirty="0" err="1"/>
              <a:t>quoditia</a:t>
            </a:r>
            <a:r>
              <a:rPr lang="nb-NO" dirty="0"/>
              <a:t> </a:t>
            </a:r>
            <a:r>
              <a:rPr lang="nb-NO" dirty="0" err="1"/>
              <a:t>que</a:t>
            </a:r>
            <a:r>
              <a:rPr lang="nb-NO" dirty="0"/>
              <a:t> nam </a:t>
            </a:r>
            <a:r>
              <a:rPr lang="nb-NO" dirty="0" err="1"/>
              <a:t>quam</a:t>
            </a:r>
            <a:r>
              <a:rPr lang="nb-NO" dirty="0"/>
              <a:t> </a:t>
            </a:r>
            <a:r>
              <a:rPr lang="nb-NO" dirty="0" err="1"/>
              <a:t>quisquos</a:t>
            </a:r>
            <a:r>
              <a:rPr lang="nb-NO" dirty="0"/>
              <a:t>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hicius</a:t>
            </a:r>
            <a:r>
              <a:rPr lang="nb-NO" dirty="0"/>
              <a:t> et rem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omnis</a:t>
            </a:r>
            <a:r>
              <a:rPr lang="nb-NO" dirty="0"/>
              <a:t> </a:t>
            </a:r>
            <a:r>
              <a:rPr lang="nb-NO" dirty="0" err="1"/>
              <a:t>remsecto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588089" y="3559045"/>
            <a:ext cx="2777595" cy="52221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800" b="0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588089" y="4303552"/>
            <a:ext cx="3109798" cy="1356925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is mo </a:t>
            </a:r>
            <a:r>
              <a:rPr lang="nb-NO" dirty="0" err="1"/>
              <a:t>iuresecto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ent, </a:t>
            </a:r>
            <a:r>
              <a:rPr lang="nb-NO" dirty="0" err="1"/>
              <a:t>occus</a:t>
            </a:r>
            <a:r>
              <a:rPr lang="nb-NO" dirty="0"/>
              <a:t>, </a:t>
            </a:r>
            <a:r>
              <a:rPr lang="nb-NO" dirty="0" err="1"/>
              <a:t>quoditia</a:t>
            </a:r>
            <a:r>
              <a:rPr lang="nb-NO" dirty="0"/>
              <a:t> </a:t>
            </a:r>
            <a:r>
              <a:rPr lang="nb-NO" dirty="0" err="1"/>
              <a:t>que</a:t>
            </a:r>
            <a:r>
              <a:rPr lang="nb-NO" dirty="0"/>
              <a:t> nam </a:t>
            </a:r>
            <a:r>
              <a:rPr lang="nb-NO" dirty="0" err="1"/>
              <a:t>quam</a:t>
            </a:r>
            <a:r>
              <a:rPr lang="nb-NO" dirty="0"/>
              <a:t> </a:t>
            </a:r>
            <a:r>
              <a:rPr lang="nb-NO" dirty="0" err="1"/>
              <a:t>quisquos</a:t>
            </a:r>
            <a:r>
              <a:rPr lang="nb-NO" dirty="0"/>
              <a:t>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hicius</a:t>
            </a:r>
            <a:r>
              <a:rPr lang="nb-NO" dirty="0"/>
              <a:t> et rem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omnis</a:t>
            </a:r>
            <a:r>
              <a:rPr lang="nb-NO" dirty="0"/>
              <a:t> </a:t>
            </a:r>
            <a:r>
              <a:rPr lang="nb-NO" dirty="0" err="1"/>
              <a:t>remsecto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7953399" y="3559045"/>
            <a:ext cx="2777595" cy="52221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800" b="0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7953399" y="4303552"/>
            <a:ext cx="3109798" cy="1363222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is mo </a:t>
            </a:r>
            <a:r>
              <a:rPr lang="nb-NO" dirty="0" err="1"/>
              <a:t>iuresecto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ent, </a:t>
            </a:r>
            <a:r>
              <a:rPr lang="nb-NO" dirty="0" err="1"/>
              <a:t>occus</a:t>
            </a:r>
            <a:r>
              <a:rPr lang="nb-NO" dirty="0"/>
              <a:t>, </a:t>
            </a:r>
            <a:r>
              <a:rPr lang="nb-NO" dirty="0" err="1"/>
              <a:t>quoditia</a:t>
            </a:r>
            <a:r>
              <a:rPr lang="nb-NO" dirty="0"/>
              <a:t> </a:t>
            </a:r>
            <a:r>
              <a:rPr lang="nb-NO" dirty="0" err="1"/>
              <a:t>que</a:t>
            </a:r>
            <a:r>
              <a:rPr lang="nb-NO" dirty="0"/>
              <a:t> nam </a:t>
            </a:r>
            <a:r>
              <a:rPr lang="nb-NO" dirty="0" err="1"/>
              <a:t>quam</a:t>
            </a:r>
            <a:r>
              <a:rPr lang="nb-NO" dirty="0"/>
              <a:t> </a:t>
            </a:r>
            <a:r>
              <a:rPr lang="nb-NO" dirty="0" err="1"/>
              <a:t>quisquos</a:t>
            </a:r>
            <a:r>
              <a:rPr lang="nb-NO" dirty="0"/>
              <a:t>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hicius</a:t>
            </a:r>
            <a:r>
              <a:rPr lang="nb-NO" dirty="0"/>
              <a:t> et rem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omnis</a:t>
            </a:r>
            <a:r>
              <a:rPr lang="nb-NO" dirty="0"/>
              <a:t> </a:t>
            </a:r>
            <a:r>
              <a:rPr lang="nb-NO" dirty="0" err="1"/>
              <a:t>remsecto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</a:t>
            </a:r>
          </a:p>
        </p:txBody>
      </p:sp>
      <p:sp>
        <p:nvSpPr>
          <p:cNvPr id="23" name="Oval 22"/>
          <p:cNvSpPr/>
          <p:nvPr userDrawn="1"/>
        </p:nvSpPr>
        <p:spPr>
          <a:xfrm>
            <a:off x="1475287" y="1180776"/>
            <a:ext cx="2160000" cy="2160000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 userDrawn="1"/>
        </p:nvSpPr>
        <p:spPr>
          <a:xfrm>
            <a:off x="4588088" y="1180776"/>
            <a:ext cx="2160000" cy="2160000"/>
          </a:xfrm>
          <a:prstGeom prst="ellips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 userDrawn="1"/>
        </p:nvSpPr>
        <p:spPr>
          <a:xfrm>
            <a:off x="7953398" y="1180776"/>
            <a:ext cx="2160000" cy="2160000"/>
          </a:xfrm>
          <a:prstGeom prst="ellipse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1044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475288" y="3559045"/>
            <a:ext cx="2525086" cy="52221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800" b="0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1475288" y="4303552"/>
            <a:ext cx="2827089" cy="135062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is mo </a:t>
            </a:r>
            <a:r>
              <a:rPr lang="nb-NO" dirty="0" err="1"/>
              <a:t>iuresecto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ent, </a:t>
            </a:r>
            <a:r>
              <a:rPr lang="nb-NO" dirty="0" err="1"/>
              <a:t>occus</a:t>
            </a:r>
            <a:r>
              <a:rPr lang="nb-NO" dirty="0"/>
              <a:t>, </a:t>
            </a:r>
            <a:r>
              <a:rPr lang="nb-NO" dirty="0" err="1"/>
              <a:t>quoditia</a:t>
            </a:r>
            <a:r>
              <a:rPr lang="nb-NO" dirty="0"/>
              <a:t> </a:t>
            </a:r>
            <a:r>
              <a:rPr lang="nb-NO" dirty="0" err="1"/>
              <a:t>que</a:t>
            </a:r>
            <a:r>
              <a:rPr lang="nb-NO" dirty="0"/>
              <a:t> nam </a:t>
            </a:r>
            <a:r>
              <a:rPr lang="nb-NO" dirty="0" err="1"/>
              <a:t>quam</a:t>
            </a:r>
            <a:r>
              <a:rPr lang="nb-NO" dirty="0"/>
              <a:t> </a:t>
            </a:r>
            <a:r>
              <a:rPr lang="nb-NO" dirty="0" err="1"/>
              <a:t>quisquos</a:t>
            </a:r>
            <a:r>
              <a:rPr lang="nb-NO" dirty="0"/>
              <a:t>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hicius</a:t>
            </a:r>
            <a:r>
              <a:rPr lang="nb-NO" dirty="0"/>
              <a:t> et rem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omnis</a:t>
            </a:r>
            <a:r>
              <a:rPr lang="nb-NO" dirty="0"/>
              <a:t> </a:t>
            </a:r>
            <a:r>
              <a:rPr lang="nb-NO" dirty="0" err="1"/>
              <a:t>remsecto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588089" y="3559045"/>
            <a:ext cx="2777595" cy="52221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800" b="0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588089" y="4303552"/>
            <a:ext cx="3109798" cy="1356925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is mo </a:t>
            </a:r>
            <a:r>
              <a:rPr lang="nb-NO" dirty="0" err="1"/>
              <a:t>iuresecto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ent, </a:t>
            </a:r>
            <a:r>
              <a:rPr lang="nb-NO" dirty="0" err="1"/>
              <a:t>occus</a:t>
            </a:r>
            <a:r>
              <a:rPr lang="nb-NO" dirty="0"/>
              <a:t>, </a:t>
            </a:r>
            <a:r>
              <a:rPr lang="nb-NO" dirty="0" err="1"/>
              <a:t>quoditia</a:t>
            </a:r>
            <a:r>
              <a:rPr lang="nb-NO" dirty="0"/>
              <a:t> </a:t>
            </a:r>
            <a:r>
              <a:rPr lang="nb-NO" dirty="0" err="1"/>
              <a:t>que</a:t>
            </a:r>
            <a:r>
              <a:rPr lang="nb-NO" dirty="0"/>
              <a:t> nam </a:t>
            </a:r>
            <a:r>
              <a:rPr lang="nb-NO" dirty="0" err="1"/>
              <a:t>quam</a:t>
            </a:r>
            <a:r>
              <a:rPr lang="nb-NO" dirty="0"/>
              <a:t> </a:t>
            </a:r>
            <a:r>
              <a:rPr lang="nb-NO" dirty="0" err="1"/>
              <a:t>quisquos</a:t>
            </a:r>
            <a:r>
              <a:rPr lang="nb-NO" dirty="0"/>
              <a:t>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hicius</a:t>
            </a:r>
            <a:r>
              <a:rPr lang="nb-NO" dirty="0"/>
              <a:t> et rem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omnis</a:t>
            </a:r>
            <a:r>
              <a:rPr lang="nb-NO" dirty="0"/>
              <a:t> </a:t>
            </a:r>
            <a:r>
              <a:rPr lang="nb-NO" dirty="0" err="1"/>
              <a:t>remsecto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7953399" y="3559045"/>
            <a:ext cx="2777595" cy="52221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800" b="0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7953399" y="4303552"/>
            <a:ext cx="3109798" cy="1363222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is mo </a:t>
            </a:r>
            <a:r>
              <a:rPr lang="nb-NO" dirty="0" err="1"/>
              <a:t>iuresecto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ent, </a:t>
            </a:r>
            <a:r>
              <a:rPr lang="nb-NO" dirty="0" err="1"/>
              <a:t>occus</a:t>
            </a:r>
            <a:r>
              <a:rPr lang="nb-NO" dirty="0"/>
              <a:t>, </a:t>
            </a:r>
            <a:r>
              <a:rPr lang="nb-NO" dirty="0" err="1"/>
              <a:t>quoditia</a:t>
            </a:r>
            <a:r>
              <a:rPr lang="nb-NO" dirty="0"/>
              <a:t> </a:t>
            </a:r>
            <a:r>
              <a:rPr lang="nb-NO" dirty="0" err="1"/>
              <a:t>que</a:t>
            </a:r>
            <a:r>
              <a:rPr lang="nb-NO" dirty="0"/>
              <a:t> nam </a:t>
            </a:r>
            <a:r>
              <a:rPr lang="nb-NO" dirty="0" err="1"/>
              <a:t>quam</a:t>
            </a:r>
            <a:r>
              <a:rPr lang="nb-NO" dirty="0"/>
              <a:t> </a:t>
            </a:r>
            <a:r>
              <a:rPr lang="nb-NO" dirty="0" err="1"/>
              <a:t>quisquos</a:t>
            </a:r>
            <a:r>
              <a:rPr lang="nb-NO" dirty="0"/>
              <a:t>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hicius</a:t>
            </a:r>
            <a:r>
              <a:rPr lang="nb-NO" dirty="0"/>
              <a:t> et rem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omnis</a:t>
            </a:r>
            <a:r>
              <a:rPr lang="nb-NO" dirty="0"/>
              <a:t> </a:t>
            </a:r>
            <a:r>
              <a:rPr lang="nb-NO" dirty="0" err="1"/>
              <a:t>remsecto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idx="1"/>
          </p:nvPr>
        </p:nvSpPr>
        <p:spPr>
          <a:xfrm>
            <a:off x="1475288" y="1176748"/>
            <a:ext cx="2160000" cy="2160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idx="15"/>
          </p:nvPr>
        </p:nvSpPr>
        <p:spPr>
          <a:xfrm>
            <a:off x="4588089" y="1176748"/>
            <a:ext cx="2160000" cy="2160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idx="16"/>
          </p:nvPr>
        </p:nvSpPr>
        <p:spPr>
          <a:xfrm>
            <a:off x="7953399" y="1176748"/>
            <a:ext cx="2160000" cy="2160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9635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475288" y="3559045"/>
            <a:ext cx="2525086" cy="52221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800" b="0" i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1475288" y="4303552"/>
            <a:ext cx="2827089" cy="135062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is mo </a:t>
            </a:r>
            <a:r>
              <a:rPr lang="nb-NO" dirty="0" err="1"/>
              <a:t>iuresecto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ent, </a:t>
            </a:r>
            <a:r>
              <a:rPr lang="nb-NO" dirty="0" err="1"/>
              <a:t>occus</a:t>
            </a:r>
            <a:r>
              <a:rPr lang="nb-NO" dirty="0"/>
              <a:t>, </a:t>
            </a:r>
            <a:r>
              <a:rPr lang="nb-NO" dirty="0" err="1"/>
              <a:t>quoditia</a:t>
            </a:r>
            <a:r>
              <a:rPr lang="nb-NO" dirty="0"/>
              <a:t> </a:t>
            </a:r>
            <a:r>
              <a:rPr lang="nb-NO" dirty="0" err="1"/>
              <a:t>que</a:t>
            </a:r>
            <a:r>
              <a:rPr lang="nb-NO" dirty="0"/>
              <a:t> nam </a:t>
            </a:r>
            <a:r>
              <a:rPr lang="nb-NO" dirty="0" err="1"/>
              <a:t>quam</a:t>
            </a:r>
            <a:r>
              <a:rPr lang="nb-NO" dirty="0"/>
              <a:t> </a:t>
            </a:r>
            <a:r>
              <a:rPr lang="nb-NO" dirty="0" err="1"/>
              <a:t>quisquos</a:t>
            </a:r>
            <a:r>
              <a:rPr lang="nb-NO" dirty="0"/>
              <a:t>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hicius</a:t>
            </a:r>
            <a:r>
              <a:rPr lang="nb-NO" dirty="0"/>
              <a:t> et rem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omnis</a:t>
            </a:r>
            <a:r>
              <a:rPr lang="nb-NO" dirty="0"/>
              <a:t> </a:t>
            </a:r>
            <a:r>
              <a:rPr lang="nb-NO" dirty="0" err="1"/>
              <a:t>remsecto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588089" y="3559045"/>
            <a:ext cx="2777595" cy="52221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800" b="0" i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588089" y="4303552"/>
            <a:ext cx="3109798" cy="1356925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is mo </a:t>
            </a:r>
            <a:r>
              <a:rPr lang="nb-NO" dirty="0" err="1"/>
              <a:t>iuresecto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ent, </a:t>
            </a:r>
            <a:r>
              <a:rPr lang="nb-NO" dirty="0" err="1"/>
              <a:t>occus</a:t>
            </a:r>
            <a:r>
              <a:rPr lang="nb-NO" dirty="0"/>
              <a:t>, </a:t>
            </a:r>
            <a:r>
              <a:rPr lang="nb-NO" dirty="0" err="1"/>
              <a:t>quoditia</a:t>
            </a:r>
            <a:r>
              <a:rPr lang="nb-NO" dirty="0"/>
              <a:t> </a:t>
            </a:r>
            <a:r>
              <a:rPr lang="nb-NO" dirty="0" err="1"/>
              <a:t>que</a:t>
            </a:r>
            <a:r>
              <a:rPr lang="nb-NO" dirty="0"/>
              <a:t> nam </a:t>
            </a:r>
            <a:r>
              <a:rPr lang="nb-NO" dirty="0" err="1"/>
              <a:t>quam</a:t>
            </a:r>
            <a:r>
              <a:rPr lang="nb-NO" dirty="0"/>
              <a:t> </a:t>
            </a:r>
            <a:r>
              <a:rPr lang="nb-NO" dirty="0" err="1"/>
              <a:t>quisquos</a:t>
            </a:r>
            <a:r>
              <a:rPr lang="nb-NO" dirty="0"/>
              <a:t>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hicius</a:t>
            </a:r>
            <a:r>
              <a:rPr lang="nb-NO" dirty="0"/>
              <a:t> et rem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omnis</a:t>
            </a:r>
            <a:r>
              <a:rPr lang="nb-NO" dirty="0"/>
              <a:t> </a:t>
            </a:r>
            <a:r>
              <a:rPr lang="nb-NO" dirty="0" err="1"/>
              <a:t>remsecto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7953399" y="3559045"/>
            <a:ext cx="2777595" cy="52221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800" b="0" i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7953399" y="4303552"/>
            <a:ext cx="3109798" cy="1363222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is mo </a:t>
            </a:r>
            <a:r>
              <a:rPr lang="nb-NO" dirty="0" err="1"/>
              <a:t>iuresecto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ent, </a:t>
            </a:r>
            <a:r>
              <a:rPr lang="nb-NO" dirty="0" err="1"/>
              <a:t>occus</a:t>
            </a:r>
            <a:r>
              <a:rPr lang="nb-NO" dirty="0"/>
              <a:t>, </a:t>
            </a:r>
            <a:r>
              <a:rPr lang="nb-NO" dirty="0" err="1"/>
              <a:t>quoditia</a:t>
            </a:r>
            <a:r>
              <a:rPr lang="nb-NO" dirty="0"/>
              <a:t> </a:t>
            </a:r>
            <a:r>
              <a:rPr lang="nb-NO" dirty="0" err="1"/>
              <a:t>que</a:t>
            </a:r>
            <a:r>
              <a:rPr lang="nb-NO" dirty="0"/>
              <a:t> nam </a:t>
            </a:r>
            <a:r>
              <a:rPr lang="nb-NO" dirty="0" err="1"/>
              <a:t>quam</a:t>
            </a:r>
            <a:r>
              <a:rPr lang="nb-NO" dirty="0"/>
              <a:t> </a:t>
            </a:r>
            <a:r>
              <a:rPr lang="nb-NO" dirty="0" err="1"/>
              <a:t>quisquos</a:t>
            </a:r>
            <a:r>
              <a:rPr lang="nb-NO" dirty="0"/>
              <a:t>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hicius</a:t>
            </a:r>
            <a:r>
              <a:rPr lang="nb-NO" dirty="0"/>
              <a:t> et rem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omnis</a:t>
            </a:r>
            <a:r>
              <a:rPr lang="nb-NO" dirty="0"/>
              <a:t> </a:t>
            </a:r>
            <a:r>
              <a:rPr lang="nb-NO" dirty="0" err="1"/>
              <a:t>remsecto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1475287" y="1180776"/>
            <a:ext cx="2160000" cy="2160000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 userDrawn="1"/>
        </p:nvSpPr>
        <p:spPr>
          <a:xfrm>
            <a:off x="4588088" y="1180776"/>
            <a:ext cx="2160000" cy="2160000"/>
          </a:xfrm>
          <a:prstGeom prst="ellips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 userDrawn="1"/>
        </p:nvSpPr>
        <p:spPr>
          <a:xfrm>
            <a:off x="7953398" y="1180776"/>
            <a:ext cx="2160000" cy="2160000"/>
          </a:xfrm>
          <a:prstGeom prst="ellipse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775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475288" y="3559045"/>
            <a:ext cx="2525086" cy="52221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800" b="0" i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1475288" y="4303552"/>
            <a:ext cx="2827089" cy="1350628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is mo </a:t>
            </a:r>
            <a:r>
              <a:rPr lang="nb-NO" dirty="0" err="1"/>
              <a:t>iuresecto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ent, </a:t>
            </a:r>
            <a:r>
              <a:rPr lang="nb-NO" dirty="0" err="1"/>
              <a:t>occus</a:t>
            </a:r>
            <a:r>
              <a:rPr lang="nb-NO" dirty="0"/>
              <a:t>, </a:t>
            </a:r>
            <a:r>
              <a:rPr lang="nb-NO" dirty="0" err="1"/>
              <a:t>quoditia</a:t>
            </a:r>
            <a:r>
              <a:rPr lang="nb-NO" dirty="0"/>
              <a:t> </a:t>
            </a:r>
            <a:r>
              <a:rPr lang="nb-NO" dirty="0" err="1"/>
              <a:t>que</a:t>
            </a:r>
            <a:r>
              <a:rPr lang="nb-NO" dirty="0"/>
              <a:t> nam </a:t>
            </a:r>
            <a:r>
              <a:rPr lang="nb-NO" dirty="0" err="1"/>
              <a:t>quam</a:t>
            </a:r>
            <a:r>
              <a:rPr lang="nb-NO" dirty="0"/>
              <a:t> </a:t>
            </a:r>
            <a:r>
              <a:rPr lang="nb-NO" dirty="0" err="1"/>
              <a:t>quisquos</a:t>
            </a:r>
            <a:r>
              <a:rPr lang="nb-NO" dirty="0"/>
              <a:t>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hicius</a:t>
            </a:r>
            <a:r>
              <a:rPr lang="nb-NO" dirty="0"/>
              <a:t> et rem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omnis</a:t>
            </a:r>
            <a:r>
              <a:rPr lang="nb-NO" dirty="0"/>
              <a:t> </a:t>
            </a:r>
            <a:r>
              <a:rPr lang="nb-NO" dirty="0" err="1"/>
              <a:t>remsecto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4588089" y="3559045"/>
            <a:ext cx="2777595" cy="52221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800" b="0" i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12" hasCustomPrompt="1"/>
          </p:nvPr>
        </p:nvSpPr>
        <p:spPr>
          <a:xfrm>
            <a:off x="4588089" y="4303552"/>
            <a:ext cx="3109798" cy="1356925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is mo </a:t>
            </a:r>
            <a:r>
              <a:rPr lang="nb-NO" dirty="0" err="1"/>
              <a:t>iuresecto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ent, </a:t>
            </a:r>
            <a:r>
              <a:rPr lang="nb-NO" dirty="0" err="1"/>
              <a:t>occus</a:t>
            </a:r>
            <a:r>
              <a:rPr lang="nb-NO" dirty="0"/>
              <a:t>, </a:t>
            </a:r>
            <a:r>
              <a:rPr lang="nb-NO" dirty="0" err="1"/>
              <a:t>quoditia</a:t>
            </a:r>
            <a:r>
              <a:rPr lang="nb-NO" dirty="0"/>
              <a:t> </a:t>
            </a:r>
            <a:r>
              <a:rPr lang="nb-NO" dirty="0" err="1"/>
              <a:t>que</a:t>
            </a:r>
            <a:r>
              <a:rPr lang="nb-NO" dirty="0"/>
              <a:t> nam </a:t>
            </a:r>
            <a:r>
              <a:rPr lang="nb-NO" dirty="0" err="1"/>
              <a:t>quam</a:t>
            </a:r>
            <a:r>
              <a:rPr lang="nb-NO" dirty="0"/>
              <a:t> </a:t>
            </a:r>
            <a:r>
              <a:rPr lang="nb-NO" dirty="0" err="1"/>
              <a:t>quisquos</a:t>
            </a:r>
            <a:r>
              <a:rPr lang="nb-NO" dirty="0"/>
              <a:t>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hicius</a:t>
            </a:r>
            <a:r>
              <a:rPr lang="nb-NO" dirty="0"/>
              <a:t> et rem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omnis</a:t>
            </a:r>
            <a:r>
              <a:rPr lang="nb-NO" dirty="0"/>
              <a:t> </a:t>
            </a:r>
            <a:r>
              <a:rPr lang="nb-NO" dirty="0" err="1"/>
              <a:t>remsecto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7953399" y="3559045"/>
            <a:ext cx="2777595" cy="522210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2800" b="0" i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7953399" y="4303552"/>
            <a:ext cx="3109798" cy="1363222"/>
          </a:xfrm>
        </p:spPr>
        <p:txBody>
          <a:bodyPr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is mo </a:t>
            </a:r>
            <a:r>
              <a:rPr lang="nb-NO" dirty="0" err="1"/>
              <a:t>iuresecto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ent, </a:t>
            </a:r>
            <a:r>
              <a:rPr lang="nb-NO" dirty="0" err="1"/>
              <a:t>occus</a:t>
            </a:r>
            <a:r>
              <a:rPr lang="nb-NO" dirty="0"/>
              <a:t>, </a:t>
            </a:r>
            <a:r>
              <a:rPr lang="nb-NO" dirty="0" err="1"/>
              <a:t>quoditia</a:t>
            </a:r>
            <a:r>
              <a:rPr lang="nb-NO" dirty="0"/>
              <a:t> </a:t>
            </a:r>
            <a:r>
              <a:rPr lang="nb-NO" dirty="0" err="1"/>
              <a:t>que</a:t>
            </a:r>
            <a:r>
              <a:rPr lang="nb-NO" dirty="0"/>
              <a:t> nam </a:t>
            </a:r>
            <a:r>
              <a:rPr lang="nb-NO" dirty="0" err="1"/>
              <a:t>quam</a:t>
            </a:r>
            <a:r>
              <a:rPr lang="nb-NO" dirty="0"/>
              <a:t> </a:t>
            </a:r>
            <a:r>
              <a:rPr lang="nb-NO" dirty="0" err="1"/>
              <a:t>quisquos</a:t>
            </a:r>
            <a:r>
              <a:rPr lang="nb-NO" dirty="0"/>
              <a:t>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hicius</a:t>
            </a:r>
            <a:r>
              <a:rPr lang="nb-NO" dirty="0"/>
              <a:t> et rem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omnis</a:t>
            </a:r>
            <a:r>
              <a:rPr lang="nb-NO" dirty="0"/>
              <a:t> </a:t>
            </a:r>
            <a:r>
              <a:rPr lang="nb-NO" dirty="0" err="1"/>
              <a:t>remsecto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1475288" y="1176748"/>
            <a:ext cx="2160000" cy="2160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idx="15"/>
          </p:nvPr>
        </p:nvSpPr>
        <p:spPr>
          <a:xfrm>
            <a:off x="4588089" y="1176748"/>
            <a:ext cx="2160000" cy="2160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idx="16"/>
          </p:nvPr>
        </p:nvSpPr>
        <p:spPr>
          <a:xfrm>
            <a:off x="7953399" y="1176748"/>
            <a:ext cx="2160000" cy="2160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4306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669249" y="613800"/>
            <a:ext cx="4597166" cy="1173056"/>
          </a:xfrm>
        </p:spPr>
        <p:txBody>
          <a:bodyPr anchor="t" anchorCtr="0">
            <a:noAutofit/>
          </a:bodyPr>
          <a:lstStyle>
            <a:lvl1pPr marL="0" indent="0">
              <a:buNone/>
              <a:defRPr sz="4000" b="0" i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6669249" y="2271319"/>
            <a:ext cx="4937816" cy="2315361"/>
          </a:xfrm>
        </p:spPr>
        <p:txBody>
          <a:bodyPr anchor="t" anchorCtr="0"/>
          <a:lstStyle>
            <a:lvl1pPr marL="285750" indent="-285750">
              <a:lnSpc>
                <a:spcPct val="100000"/>
              </a:lnSpc>
              <a:buClr>
                <a:schemeClr val="accent1"/>
              </a:buClr>
              <a:buSzPct val="180000"/>
              <a:buFont typeface="Arial" charset="0"/>
              <a:buChar char="•"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Is mo </a:t>
            </a:r>
            <a:r>
              <a:rPr lang="nb-NO" dirty="0" err="1"/>
              <a:t>iuresecto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ent, </a:t>
            </a:r>
            <a:r>
              <a:rPr lang="nb-NO" dirty="0" err="1"/>
              <a:t>occus</a:t>
            </a:r>
            <a:r>
              <a:rPr lang="nb-NO" dirty="0"/>
              <a:t>, </a:t>
            </a:r>
            <a:r>
              <a:rPr lang="nb-NO" dirty="0" err="1"/>
              <a:t>quoditia</a:t>
            </a:r>
            <a:r>
              <a:rPr lang="nb-NO" dirty="0"/>
              <a:t> </a:t>
            </a:r>
            <a:r>
              <a:rPr lang="nb-NO" dirty="0" err="1"/>
              <a:t>que</a:t>
            </a:r>
            <a:r>
              <a:rPr lang="nb-NO" dirty="0"/>
              <a:t> nam </a:t>
            </a:r>
            <a:r>
              <a:rPr lang="nb-NO" dirty="0" err="1"/>
              <a:t>quam</a:t>
            </a:r>
            <a:r>
              <a:rPr lang="nb-NO" dirty="0"/>
              <a:t> </a:t>
            </a:r>
            <a:r>
              <a:rPr lang="nb-NO" dirty="0" err="1"/>
              <a:t>quisquos</a:t>
            </a:r>
            <a:r>
              <a:rPr lang="nb-NO" dirty="0"/>
              <a:t>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hicius</a:t>
            </a:r>
            <a:r>
              <a:rPr lang="nb-NO" dirty="0"/>
              <a:t> </a:t>
            </a:r>
          </a:p>
          <a:p>
            <a:pPr lvl="0"/>
            <a:r>
              <a:rPr lang="nb-NO" dirty="0"/>
              <a:t>Et rem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omnis</a:t>
            </a:r>
            <a:r>
              <a:rPr lang="nb-NO" dirty="0"/>
              <a:t> </a:t>
            </a:r>
            <a:r>
              <a:rPr lang="nb-NO" dirty="0" err="1"/>
              <a:t>remsecto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</a:t>
            </a:r>
          </a:p>
          <a:p>
            <a:pPr lvl="0"/>
            <a:r>
              <a:rPr lang="nb-NO" dirty="0" err="1"/>
              <a:t>Blabla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310123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55679" y="613800"/>
            <a:ext cx="4597166" cy="1173056"/>
          </a:xfrm>
        </p:spPr>
        <p:txBody>
          <a:bodyPr anchor="t" anchorCtr="0">
            <a:noAutofit/>
          </a:bodyPr>
          <a:lstStyle>
            <a:lvl1pPr marL="0" indent="0">
              <a:buNone/>
              <a:defRPr sz="4000" b="0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855679" y="2271319"/>
            <a:ext cx="4937816" cy="2315361"/>
          </a:xfrm>
        </p:spPr>
        <p:txBody>
          <a:bodyPr anchor="t" anchorCtr="0"/>
          <a:lstStyle>
            <a:lvl1pPr marL="285750" indent="-285750">
              <a:lnSpc>
                <a:spcPct val="100000"/>
              </a:lnSpc>
              <a:buClr>
                <a:schemeClr val="bg2"/>
              </a:buClr>
              <a:buSzPct val="180000"/>
              <a:buFont typeface="Arial" charset="0"/>
              <a:buChar char="•"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Is mo </a:t>
            </a:r>
            <a:r>
              <a:rPr lang="nb-NO" dirty="0" err="1"/>
              <a:t>iuresecto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ent, </a:t>
            </a:r>
            <a:r>
              <a:rPr lang="nb-NO" dirty="0" err="1"/>
              <a:t>occus</a:t>
            </a:r>
            <a:r>
              <a:rPr lang="nb-NO" dirty="0"/>
              <a:t>, </a:t>
            </a:r>
            <a:r>
              <a:rPr lang="nb-NO" dirty="0" err="1"/>
              <a:t>quoditia</a:t>
            </a:r>
            <a:r>
              <a:rPr lang="nb-NO" dirty="0"/>
              <a:t> </a:t>
            </a:r>
            <a:r>
              <a:rPr lang="nb-NO" dirty="0" err="1"/>
              <a:t>que</a:t>
            </a:r>
            <a:r>
              <a:rPr lang="nb-NO" dirty="0"/>
              <a:t> nam </a:t>
            </a:r>
            <a:r>
              <a:rPr lang="nb-NO" dirty="0" err="1"/>
              <a:t>quam</a:t>
            </a:r>
            <a:r>
              <a:rPr lang="nb-NO" dirty="0"/>
              <a:t> </a:t>
            </a:r>
            <a:r>
              <a:rPr lang="nb-NO" dirty="0" err="1"/>
              <a:t>quisquos</a:t>
            </a:r>
            <a:r>
              <a:rPr lang="nb-NO" dirty="0"/>
              <a:t>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hicius</a:t>
            </a:r>
            <a:r>
              <a:rPr lang="nb-NO" dirty="0"/>
              <a:t> </a:t>
            </a:r>
          </a:p>
          <a:p>
            <a:pPr lvl="0"/>
            <a:r>
              <a:rPr lang="nb-NO" dirty="0"/>
              <a:t>Et rem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omnis</a:t>
            </a:r>
            <a:r>
              <a:rPr lang="nb-NO" dirty="0"/>
              <a:t> </a:t>
            </a:r>
            <a:r>
              <a:rPr lang="nb-NO" dirty="0" err="1"/>
              <a:t>remsecto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</a:t>
            </a:r>
          </a:p>
          <a:p>
            <a:pPr lvl="0"/>
            <a:r>
              <a:rPr lang="nb-NO" dirty="0" err="1"/>
              <a:t>Blabla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131854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793685" y="2699157"/>
            <a:ext cx="3932237" cy="1459686"/>
          </a:xfrm>
        </p:spPr>
        <p:txBody>
          <a:bodyPr anchor="ctr" anchorCtr="0"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is mo </a:t>
            </a:r>
            <a:r>
              <a:rPr lang="nb-NO" dirty="0" err="1"/>
              <a:t>iuresecto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ent, </a:t>
            </a:r>
            <a:r>
              <a:rPr lang="nb-NO" dirty="0" err="1"/>
              <a:t>occus</a:t>
            </a:r>
            <a:r>
              <a:rPr lang="nb-NO" dirty="0"/>
              <a:t>, </a:t>
            </a:r>
            <a:r>
              <a:rPr lang="nb-NO" dirty="0" err="1"/>
              <a:t>quoditia</a:t>
            </a:r>
            <a:r>
              <a:rPr lang="nb-NO" dirty="0"/>
              <a:t> </a:t>
            </a:r>
            <a:r>
              <a:rPr lang="nb-NO" dirty="0" err="1"/>
              <a:t>que</a:t>
            </a:r>
            <a:r>
              <a:rPr lang="nb-NO" dirty="0"/>
              <a:t> nam </a:t>
            </a:r>
            <a:r>
              <a:rPr lang="nb-NO" dirty="0" err="1"/>
              <a:t>quam</a:t>
            </a:r>
            <a:r>
              <a:rPr lang="nb-NO" dirty="0"/>
              <a:t> </a:t>
            </a:r>
            <a:r>
              <a:rPr lang="nb-NO" dirty="0" err="1"/>
              <a:t>quisquos</a:t>
            </a:r>
            <a:r>
              <a:rPr lang="nb-NO" dirty="0"/>
              <a:t>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hicius</a:t>
            </a:r>
            <a:r>
              <a:rPr lang="nb-NO" dirty="0"/>
              <a:t> et rem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omnis</a:t>
            </a:r>
            <a:r>
              <a:rPr lang="nb-NO" dirty="0"/>
              <a:t> </a:t>
            </a:r>
            <a:r>
              <a:rPr lang="nb-NO" dirty="0" err="1"/>
              <a:t>remsecto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</a:t>
            </a:r>
          </a:p>
        </p:txBody>
      </p:sp>
    </p:spTree>
    <p:extLst>
      <p:ext uri="{BB962C8B-B14F-4D97-AF65-F5344CB8AC3E}">
        <p14:creationId xmlns:p14="http://schemas.microsoft.com/office/powerpoint/2010/main" val="23683550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584121" y="2392959"/>
            <a:ext cx="3932237" cy="2072081"/>
          </a:xfrm>
        </p:spPr>
        <p:txBody>
          <a:bodyPr anchor="ctr" anchorCtr="0"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is mo </a:t>
            </a:r>
            <a:r>
              <a:rPr lang="nb-NO" dirty="0" err="1"/>
              <a:t>iuresecto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ent, </a:t>
            </a:r>
            <a:r>
              <a:rPr lang="nb-NO" dirty="0" err="1"/>
              <a:t>occus</a:t>
            </a:r>
            <a:r>
              <a:rPr lang="nb-NO" dirty="0"/>
              <a:t>, </a:t>
            </a:r>
            <a:r>
              <a:rPr lang="nb-NO" dirty="0" err="1"/>
              <a:t>quoditia</a:t>
            </a:r>
            <a:r>
              <a:rPr lang="nb-NO" dirty="0"/>
              <a:t> </a:t>
            </a:r>
            <a:r>
              <a:rPr lang="nb-NO" dirty="0" err="1"/>
              <a:t>que</a:t>
            </a:r>
            <a:r>
              <a:rPr lang="nb-NO" dirty="0"/>
              <a:t> nam </a:t>
            </a:r>
            <a:r>
              <a:rPr lang="nb-NO" dirty="0" err="1"/>
              <a:t>quam</a:t>
            </a:r>
            <a:r>
              <a:rPr lang="nb-NO" dirty="0"/>
              <a:t> </a:t>
            </a:r>
            <a:r>
              <a:rPr lang="nb-NO" dirty="0" err="1"/>
              <a:t>quisquos</a:t>
            </a:r>
            <a:r>
              <a:rPr lang="nb-NO" dirty="0"/>
              <a:t>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hicius</a:t>
            </a:r>
            <a:r>
              <a:rPr lang="nb-NO" dirty="0"/>
              <a:t> et rem </a:t>
            </a:r>
            <a:r>
              <a:rPr lang="nb-NO" dirty="0" err="1"/>
              <a:t>aut</a:t>
            </a:r>
            <a:r>
              <a:rPr lang="nb-NO" dirty="0"/>
              <a:t> </a:t>
            </a:r>
            <a:r>
              <a:rPr lang="nb-NO" dirty="0" err="1"/>
              <a:t>omnis</a:t>
            </a:r>
            <a:r>
              <a:rPr lang="nb-NO" dirty="0"/>
              <a:t> </a:t>
            </a:r>
            <a:r>
              <a:rPr lang="nb-NO" dirty="0" err="1"/>
              <a:t>remsecto</a:t>
            </a:r>
            <a:r>
              <a:rPr lang="nb-NO" dirty="0"/>
              <a:t> </a:t>
            </a:r>
            <a:r>
              <a:rPr lang="nb-NO" dirty="0" err="1"/>
              <a:t>mosape</a:t>
            </a:r>
            <a:r>
              <a:rPr lang="nb-NO" dirty="0"/>
              <a:t> </a:t>
            </a:r>
            <a:r>
              <a:rPr lang="nb-NO" dirty="0" err="1"/>
              <a:t>odi</a:t>
            </a:r>
            <a:r>
              <a:rPr lang="nb-NO" dirty="0"/>
              <a:t> </a:t>
            </a:r>
            <a:r>
              <a:rPr lang="nb-NO" dirty="0" err="1"/>
              <a:t>isquo</a:t>
            </a:r>
            <a:r>
              <a:rPr lang="nb-NO" dirty="0"/>
              <a:t> te </a:t>
            </a:r>
            <a:r>
              <a:rPr lang="nb-NO" dirty="0" err="1"/>
              <a:t>nonsequis</a:t>
            </a:r>
            <a:r>
              <a:rPr lang="nb-NO" dirty="0"/>
              <a:t> en</a:t>
            </a:r>
          </a:p>
        </p:txBody>
      </p:sp>
    </p:spTree>
    <p:extLst>
      <p:ext uri="{BB962C8B-B14F-4D97-AF65-F5344CB8AC3E}">
        <p14:creationId xmlns:p14="http://schemas.microsoft.com/office/powerpoint/2010/main" val="26739240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61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748823" y="3105819"/>
            <a:ext cx="2743200" cy="365125"/>
          </a:xfrm>
          <a:prstGeom prst="rect">
            <a:avLst/>
          </a:prstGeom>
          <a:ln>
            <a:noFill/>
          </a:ln>
        </p:spPr>
        <p:txBody>
          <a:bodyPr wrap="none"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37F416B8-7B30-1342-A42A-A66E54AE81E3}" type="datetime1">
              <a:rPr lang="nb-NO" smtClean="0"/>
              <a:pPr/>
              <a:t>14.11.2018</a:t>
            </a:fld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377576" y="3103722"/>
            <a:ext cx="3932237" cy="299906"/>
          </a:xfrm>
        </p:spPr>
        <p:txBody>
          <a:bodyPr/>
          <a:lstStyle>
            <a:lvl1pPr marL="0" indent="0" algn="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Nils Aadland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295852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1911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231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348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333850" y="1377197"/>
            <a:ext cx="6224629" cy="2238457"/>
          </a:xfrm>
        </p:spPr>
        <p:txBody>
          <a:bodyPr anchor="t" anchorCtr="0">
            <a:noAutofit/>
          </a:bodyPr>
          <a:lstStyle>
            <a:lvl1pPr marL="0" indent="0">
              <a:buNone/>
              <a:defRPr sz="9000" b="0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Tema</a:t>
            </a:r>
          </a:p>
        </p:txBody>
      </p:sp>
    </p:spTree>
    <p:extLst>
      <p:ext uri="{BB962C8B-B14F-4D97-AF65-F5344CB8AC3E}">
        <p14:creationId xmlns:p14="http://schemas.microsoft.com/office/powerpoint/2010/main" val="20905722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333850" y="1377197"/>
            <a:ext cx="6224629" cy="2238457"/>
          </a:xfrm>
        </p:spPr>
        <p:txBody>
          <a:bodyPr anchor="t" anchorCtr="0">
            <a:noAutofit/>
          </a:bodyPr>
          <a:lstStyle>
            <a:lvl1pPr marL="0" indent="0">
              <a:buNone/>
              <a:defRPr sz="9000" b="0" i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Tema</a:t>
            </a:r>
          </a:p>
        </p:txBody>
      </p:sp>
    </p:spTree>
    <p:extLst>
      <p:ext uri="{BB962C8B-B14F-4D97-AF65-F5344CB8AC3E}">
        <p14:creationId xmlns:p14="http://schemas.microsoft.com/office/powerpoint/2010/main" val="20292232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333850" y="1377197"/>
            <a:ext cx="6224629" cy="2238457"/>
          </a:xfrm>
        </p:spPr>
        <p:txBody>
          <a:bodyPr anchor="t" anchorCtr="0">
            <a:noAutofit/>
          </a:bodyPr>
          <a:lstStyle>
            <a:lvl1pPr marL="0" indent="0">
              <a:buNone/>
              <a:defRPr sz="9000" b="0" i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Tema</a:t>
            </a:r>
          </a:p>
        </p:txBody>
      </p:sp>
    </p:spTree>
    <p:extLst>
      <p:ext uri="{BB962C8B-B14F-4D97-AF65-F5344CB8AC3E}">
        <p14:creationId xmlns:p14="http://schemas.microsoft.com/office/powerpoint/2010/main" val="18072107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333850" y="1377197"/>
            <a:ext cx="6224629" cy="2238457"/>
          </a:xfrm>
        </p:spPr>
        <p:txBody>
          <a:bodyPr anchor="t" anchorCtr="0">
            <a:noAutofit/>
          </a:bodyPr>
          <a:lstStyle>
            <a:lvl1pPr marL="0" indent="0">
              <a:buNone/>
              <a:defRPr sz="9000" b="0" i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dirty="0"/>
              <a:t>Tema</a:t>
            </a:r>
          </a:p>
        </p:txBody>
      </p:sp>
    </p:spTree>
    <p:extLst>
      <p:ext uri="{BB962C8B-B14F-4D97-AF65-F5344CB8AC3E}">
        <p14:creationId xmlns:p14="http://schemas.microsoft.com/office/powerpoint/2010/main" val="35850514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859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2911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058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748823" y="5807074"/>
            <a:ext cx="2743200" cy="365125"/>
          </a:xfrm>
          <a:prstGeom prst="rect">
            <a:avLst/>
          </a:prstGeom>
          <a:ln>
            <a:noFill/>
          </a:ln>
        </p:spPr>
        <p:txBody>
          <a:bodyPr wrap="none"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37F416B8-7B30-1342-A42A-A66E54AE81E3}" type="datetime1">
              <a:rPr lang="nb-NO" smtClean="0"/>
              <a:pPr/>
              <a:t>14.11.2018</a:t>
            </a:fld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394354" y="5807074"/>
            <a:ext cx="3932237" cy="299906"/>
          </a:xfrm>
        </p:spPr>
        <p:txBody>
          <a:bodyPr/>
          <a:lstStyle>
            <a:lvl1pPr marL="0" indent="0" algn="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Nils Aadland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65030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73580" y="994787"/>
            <a:ext cx="2743200" cy="365125"/>
          </a:xfrm>
          <a:prstGeom prst="rect">
            <a:avLst/>
          </a:prstGeom>
          <a:ln>
            <a:noFill/>
          </a:ln>
        </p:spPr>
        <p:txBody>
          <a:bodyPr wrap="none"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fld id="{37F416B8-7B30-1342-A42A-A66E54AE81E3}" type="datetime1">
              <a:rPr lang="nb-NO" smtClean="0"/>
              <a:pPr/>
              <a:t>14.11.2018</a:t>
            </a:fld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81969" y="667168"/>
            <a:ext cx="3932237" cy="299906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Nils Aadland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975264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63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92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28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857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8485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D3135E5-2CE2-4772-90C0-40945CB75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84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Forprosjekt SG 2018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AABDDAD-17BB-46EE-8FDC-A91C5C33F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0" y="5807074"/>
            <a:ext cx="6754591" cy="299906"/>
          </a:xfrm>
        </p:spPr>
        <p:txBody>
          <a:bodyPr>
            <a:normAutofit fontScale="92500" lnSpcReduction="10000"/>
          </a:bodyPr>
          <a:lstStyle/>
          <a:p>
            <a:r>
              <a:rPr lang="nb-NO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«Bærekraftig oppdrett av laks og ørret – hva er det?»</a:t>
            </a:r>
            <a:r>
              <a:rPr lang="nb-NO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nb-NO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064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Sylinder 9">
            <a:extLst>
              <a:ext uri="{FF2B5EF4-FFF2-40B4-BE49-F238E27FC236}">
                <a16:creationId xmlns:a16="http://schemas.microsoft.com/office/drawing/2014/main" id="{C0747291-9E27-46FC-BD24-6096666BB64B}"/>
              </a:ext>
            </a:extLst>
          </p:cNvPr>
          <p:cNvSpPr txBox="1"/>
          <p:nvPr/>
        </p:nvSpPr>
        <p:spPr>
          <a:xfrm>
            <a:off x="744279" y="674129"/>
            <a:ext cx="8378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srgbClr val="384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 Æ R E K R A F T   S O M   D R I V E R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A4249CA6-0D9C-489A-841B-C3395C2D6056}"/>
              </a:ext>
            </a:extLst>
          </p:cNvPr>
          <p:cNvSpPr/>
          <p:nvPr/>
        </p:nvSpPr>
        <p:spPr>
          <a:xfrm>
            <a:off x="3515518" y="1606094"/>
            <a:ext cx="8676482" cy="372409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93B3617E-7625-4F51-97B9-0191B5998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73" y="2044098"/>
            <a:ext cx="3073588" cy="4360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12458D65-74E5-4FAD-B487-E60E0F308962}"/>
              </a:ext>
            </a:extLst>
          </p:cNvPr>
          <p:cNvSpPr/>
          <p:nvPr/>
        </p:nvSpPr>
        <p:spPr>
          <a:xfrm>
            <a:off x="3180127" y="2654602"/>
            <a:ext cx="83800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srgbClr val="384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All fremtidig næringsvirksomhet må forholde seg til bærekraft og tålegrense.</a:t>
            </a:r>
            <a:b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srgbClr val="384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384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384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Salmon Group i «Bærekraftig Oppdrett – Hva er det?» – forprosjekt 2018</a:t>
            </a:r>
            <a:endParaRPr kumimoji="0" lang="nb-NO" sz="1100" b="0" i="0" u="none" strike="noStrike" kern="1200" cap="none" spc="0" normalizeH="0" baseline="0" noProof="0" dirty="0">
              <a:ln>
                <a:noFill/>
              </a:ln>
              <a:solidFill>
                <a:srgbClr val="38404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Bindepunkt 8">
            <a:extLst>
              <a:ext uri="{FF2B5EF4-FFF2-40B4-BE49-F238E27FC236}">
                <a16:creationId xmlns:a16="http://schemas.microsoft.com/office/drawing/2014/main" id="{4582694D-64EB-4437-9B55-89FD4A58150B}"/>
              </a:ext>
            </a:extLst>
          </p:cNvPr>
          <p:cNvSpPr/>
          <p:nvPr/>
        </p:nvSpPr>
        <p:spPr>
          <a:xfrm>
            <a:off x="4087068" y="4315246"/>
            <a:ext cx="108000" cy="10800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Bindepunkt 13">
            <a:extLst>
              <a:ext uri="{FF2B5EF4-FFF2-40B4-BE49-F238E27FC236}">
                <a16:creationId xmlns:a16="http://schemas.microsoft.com/office/drawing/2014/main" id="{5D5B0FFE-C925-434F-B922-C754DAAB2C46}"/>
              </a:ext>
            </a:extLst>
          </p:cNvPr>
          <p:cNvSpPr/>
          <p:nvPr/>
        </p:nvSpPr>
        <p:spPr>
          <a:xfrm>
            <a:off x="4300954" y="4311596"/>
            <a:ext cx="108000" cy="10800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Bindepunkt 15">
            <a:extLst>
              <a:ext uri="{FF2B5EF4-FFF2-40B4-BE49-F238E27FC236}">
                <a16:creationId xmlns:a16="http://schemas.microsoft.com/office/drawing/2014/main" id="{7DC7F2D5-4039-42F2-B2ED-BA46DBDB07BC}"/>
              </a:ext>
            </a:extLst>
          </p:cNvPr>
          <p:cNvSpPr/>
          <p:nvPr/>
        </p:nvSpPr>
        <p:spPr>
          <a:xfrm>
            <a:off x="4530475" y="4311596"/>
            <a:ext cx="108000" cy="10800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Bindepunkt 10">
            <a:extLst>
              <a:ext uri="{FF2B5EF4-FFF2-40B4-BE49-F238E27FC236}">
                <a16:creationId xmlns:a16="http://schemas.microsoft.com/office/drawing/2014/main" id="{3099EF5D-7B81-4AE0-A324-F9C530497E5F}"/>
              </a:ext>
            </a:extLst>
          </p:cNvPr>
          <p:cNvSpPr/>
          <p:nvPr/>
        </p:nvSpPr>
        <p:spPr>
          <a:xfrm>
            <a:off x="11671319" y="2217374"/>
            <a:ext cx="108000" cy="10800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Bindepunkt 11">
            <a:extLst>
              <a:ext uri="{FF2B5EF4-FFF2-40B4-BE49-F238E27FC236}">
                <a16:creationId xmlns:a16="http://schemas.microsoft.com/office/drawing/2014/main" id="{DDB4F214-7B59-4B3B-9D42-9479D6BDDE34}"/>
              </a:ext>
            </a:extLst>
          </p:cNvPr>
          <p:cNvSpPr/>
          <p:nvPr/>
        </p:nvSpPr>
        <p:spPr>
          <a:xfrm>
            <a:off x="11671319" y="2398706"/>
            <a:ext cx="108000" cy="10800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Bindepunkt 12">
            <a:extLst>
              <a:ext uri="{FF2B5EF4-FFF2-40B4-BE49-F238E27FC236}">
                <a16:creationId xmlns:a16="http://schemas.microsoft.com/office/drawing/2014/main" id="{43688867-0D1F-4DF6-857A-2623E3EA39F6}"/>
              </a:ext>
            </a:extLst>
          </p:cNvPr>
          <p:cNvSpPr/>
          <p:nvPr/>
        </p:nvSpPr>
        <p:spPr>
          <a:xfrm>
            <a:off x="11668145" y="2580038"/>
            <a:ext cx="108000" cy="108000"/>
          </a:xfrm>
          <a:prstGeom prst="flowChartConnector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437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7722954-25EF-4604-BDCA-76B835D9FD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16"/>
          <a:stretch/>
        </p:blipFill>
        <p:spPr>
          <a:xfrm>
            <a:off x="6515986" y="814654"/>
            <a:ext cx="4940597" cy="3015657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CD2A53F8-30F6-4A21-AA2C-A4C926A3BFC8}"/>
              </a:ext>
            </a:extLst>
          </p:cNvPr>
          <p:cNvSpPr/>
          <p:nvPr/>
        </p:nvSpPr>
        <p:spPr>
          <a:xfrm>
            <a:off x="0" y="1750948"/>
            <a:ext cx="6741042" cy="45635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F344A768-2A80-44A7-84AB-AA9348B8BB52}"/>
              </a:ext>
            </a:extLst>
          </p:cNvPr>
          <p:cNvSpPr/>
          <p:nvPr/>
        </p:nvSpPr>
        <p:spPr>
          <a:xfrm>
            <a:off x="225055" y="2322483"/>
            <a:ext cx="629093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srgbClr val="384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Havnæringene skaper verdier tilsvarende 1/4 av den totale norske verdiskapingen.</a:t>
            </a:r>
            <a:b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srgbClr val="384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384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srgbClr val="384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Næringsminister Torbjørn Røe Isaksen i kommentar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srgbClr val="384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til Statsbudsjettet 2019 som har vedtatt en stor havsatsing fremover 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DEE7A79B-3B4B-48A6-B9B4-1ED468EEDC0B}"/>
              </a:ext>
            </a:extLst>
          </p:cNvPr>
          <p:cNvSpPr/>
          <p:nvPr/>
        </p:nvSpPr>
        <p:spPr>
          <a:xfrm>
            <a:off x="0" y="1434077"/>
            <a:ext cx="6741042" cy="38305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616D6111-10AF-4A05-AC71-005291F8AA75}"/>
              </a:ext>
            </a:extLst>
          </p:cNvPr>
          <p:cNvSpPr/>
          <p:nvPr/>
        </p:nvSpPr>
        <p:spPr>
          <a:xfrm>
            <a:off x="534655" y="1903022"/>
            <a:ext cx="567173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384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Salmon Group har bærekraft høyt på agendaen i alt sitt arbeid. Vi søker å peke ut fremtidens løsninger, som kan gi næringen smarte grensesnitt og sikre vekst med presisjon. Ny teknologi gir nye muligheter, og dette kan virke demokratiserende, i takt med at fiskehelse ivaretas og man kan svare på et rask økende behov for mat fra havet.»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384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b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384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384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Salmon Group i «Bærekraftig Oppdrett – Hva er det?» – forprosjekt 2018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99566E76-5CD1-4F2B-8D96-DD3643185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9968" y="3734810"/>
            <a:ext cx="3258813" cy="2579736"/>
          </a:xfrm>
          <a:prstGeom prst="rect">
            <a:avLst/>
          </a:prstGeom>
        </p:spPr>
      </p:pic>
      <p:sp>
        <p:nvSpPr>
          <p:cNvPr id="8" name="Bindepunkt 7">
            <a:extLst>
              <a:ext uri="{FF2B5EF4-FFF2-40B4-BE49-F238E27FC236}">
                <a16:creationId xmlns:a16="http://schemas.microsoft.com/office/drawing/2014/main" id="{61DC99F6-1A39-4668-A9D9-FABCC93FA912}"/>
              </a:ext>
            </a:extLst>
          </p:cNvPr>
          <p:cNvSpPr/>
          <p:nvPr/>
        </p:nvSpPr>
        <p:spPr>
          <a:xfrm>
            <a:off x="327442" y="1801384"/>
            <a:ext cx="108000" cy="108000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Bindepunkt 9">
            <a:extLst>
              <a:ext uri="{FF2B5EF4-FFF2-40B4-BE49-F238E27FC236}">
                <a16:creationId xmlns:a16="http://schemas.microsoft.com/office/drawing/2014/main" id="{30FBB542-4DE4-41FD-A19C-0DE03EF64F3F}"/>
              </a:ext>
            </a:extLst>
          </p:cNvPr>
          <p:cNvSpPr/>
          <p:nvPr/>
        </p:nvSpPr>
        <p:spPr>
          <a:xfrm>
            <a:off x="327442" y="1982716"/>
            <a:ext cx="108000" cy="108000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Bindepunkt 10">
            <a:extLst>
              <a:ext uri="{FF2B5EF4-FFF2-40B4-BE49-F238E27FC236}">
                <a16:creationId xmlns:a16="http://schemas.microsoft.com/office/drawing/2014/main" id="{F93F97C7-3909-40ED-8BF1-0B4D66079FA8}"/>
              </a:ext>
            </a:extLst>
          </p:cNvPr>
          <p:cNvSpPr/>
          <p:nvPr/>
        </p:nvSpPr>
        <p:spPr>
          <a:xfrm>
            <a:off x="324268" y="2164048"/>
            <a:ext cx="108000" cy="108000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Bindepunkt 11">
            <a:extLst>
              <a:ext uri="{FF2B5EF4-FFF2-40B4-BE49-F238E27FC236}">
                <a16:creationId xmlns:a16="http://schemas.microsoft.com/office/drawing/2014/main" id="{8A6A1DE5-4B53-48D5-B81D-7334C379BA3A}"/>
              </a:ext>
            </a:extLst>
          </p:cNvPr>
          <p:cNvSpPr/>
          <p:nvPr/>
        </p:nvSpPr>
        <p:spPr>
          <a:xfrm>
            <a:off x="6031367" y="5375263"/>
            <a:ext cx="108000" cy="108000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Bindepunkt 12">
            <a:extLst>
              <a:ext uri="{FF2B5EF4-FFF2-40B4-BE49-F238E27FC236}">
                <a16:creationId xmlns:a16="http://schemas.microsoft.com/office/drawing/2014/main" id="{00E27766-5254-4563-A2F0-40F1975367B6}"/>
              </a:ext>
            </a:extLst>
          </p:cNvPr>
          <p:cNvSpPr/>
          <p:nvPr/>
        </p:nvSpPr>
        <p:spPr>
          <a:xfrm>
            <a:off x="5831209" y="5379828"/>
            <a:ext cx="108000" cy="108000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Bindepunkt 13">
            <a:extLst>
              <a:ext uri="{FF2B5EF4-FFF2-40B4-BE49-F238E27FC236}">
                <a16:creationId xmlns:a16="http://schemas.microsoft.com/office/drawing/2014/main" id="{B0CF8D0D-8CF8-4C81-880B-931A7CDE8D87}"/>
              </a:ext>
            </a:extLst>
          </p:cNvPr>
          <p:cNvSpPr/>
          <p:nvPr/>
        </p:nvSpPr>
        <p:spPr>
          <a:xfrm>
            <a:off x="5620418" y="5379828"/>
            <a:ext cx="108000" cy="108000"/>
          </a:xfrm>
          <a:prstGeom prst="flowChartConnector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654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9AD2A1A7-6575-4A2A-A2B7-179C9A1292BD}"/>
              </a:ext>
            </a:extLst>
          </p:cNvPr>
          <p:cNvSpPr txBox="1"/>
          <p:nvPr/>
        </p:nvSpPr>
        <p:spPr>
          <a:xfrm>
            <a:off x="1341728" y="1728394"/>
            <a:ext cx="4253235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384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«I dag har næringen et stykke arbeid å gjøre når det gjelder renommé og omdømme, dette må næringen ta inn over seg.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38404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384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Her må næringens aktører stå sammen og spille hverandre gode, ved å ta nødvendige grep som løfter næringen og sørger for en tvers igjennom profesjonell og transparent næring, der kontroll, sikkerhet og sporbarhet står i fokus.»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rgbClr val="384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Salmon Group i «Bærekraftig Oppdrett – Hva er det?» – forprosjekt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 dirty="0">
              <a:ln>
                <a:noFill/>
              </a:ln>
              <a:solidFill>
                <a:srgbClr val="38404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C1C0F5EE-4F4F-4FF0-9707-317B49987269}"/>
              </a:ext>
            </a:extLst>
          </p:cNvPr>
          <p:cNvSpPr txBox="1"/>
          <p:nvPr/>
        </p:nvSpPr>
        <p:spPr>
          <a:xfrm>
            <a:off x="744279" y="605169"/>
            <a:ext cx="8378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srgbClr val="384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 M D Ø M M E   O G   R E N O M M É</a:t>
            </a:r>
          </a:p>
        </p:txBody>
      </p:sp>
      <p:sp>
        <p:nvSpPr>
          <p:cNvPr id="4" name="Bindepunkt 3">
            <a:extLst>
              <a:ext uri="{FF2B5EF4-FFF2-40B4-BE49-F238E27FC236}">
                <a16:creationId xmlns:a16="http://schemas.microsoft.com/office/drawing/2014/main" id="{317558AE-B47D-4A42-8ABE-0213C176712E}"/>
              </a:ext>
            </a:extLst>
          </p:cNvPr>
          <p:cNvSpPr/>
          <p:nvPr/>
        </p:nvSpPr>
        <p:spPr>
          <a:xfrm>
            <a:off x="549661" y="1424762"/>
            <a:ext cx="108000" cy="108000"/>
          </a:xfrm>
          <a:prstGeom prst="flowChartConnector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Bindepunkt 4">
            <a:extLst>
              <a:ext uri="{FF2B5EF4-FFF2-40B4-BE49-F238E27FC236}">
                <a16:creationId xmlns:a16="http://schemas.microsoft.com/office/drawing/2014/main" id="{B218614F-D499-4D23-ACC3-402EF4BEA8DB}"/>
              </a:ext>
            </a:extLst>
          </p:cNvPr>
          <p:cNvSpPr/>
          <p:nvPr/>
        </p:nvSpPr>
        <p:spPr>
          <a:xfrm>
            <a:off x="549661" y="1606094"/>
            <a:ext cx="108000" cy="108000"/>
          </a:xfrm>
          <a:prstGeom prst="flowChartConnector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Bindepunkt 5">
            <a:extLst>
              <a:ext uri="{FF2B5EF4-FFF2-40B4-BE49-F238E27FC236}">
                <a16:creationId xmlns:a16="http://schemas.microsoft.com/office/drawing/2014/main" id="{BEB20B46-D9C7-4183-9A57-F3D3F8C4EF16}"/>
              </a:ext>
            </a:extLst>
          </p:cNvPr>
          <p:cNvSpPr/>
          <p:nvPr/>
        </p:nvSpPr>
        <p:spPr>
          <a:xfrm>
            <a:off x="546487" y="1787426"/>
            <a:ext cx="108000" cy="108000"/>
          </a:xfrm>
          <a:prstGeom prst="flowChartConnector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076" name="Picture 4" descr="Image may contain: 2 people, sky, outdoor, water and nature">
            <a:extLst>
              <a:ext uri="{FF2B5EF4-FFF2-40B4-BE49-F238E27FC236}">
                <a16:creationId xmlns:a16="http://schemas.microsoft.com/office/drawing/2014/main" id="{0D4E198B-9C21-4E27-A0E1-F521584F7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00113" y="1714094"/>
            <a:ext cx="5291887" cy="361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0583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B4A848F6-CE32-4B7B-BEBC-3946E9DB2FD0}"/>
              </a:ext>
            </a:extLst>
          </p:cNvPr>
          <p:cNvSpPr/>
          <p:nvPr/>
        </p:nvSpPr>
        <p:spPr>
          <a:xfrm>
            <a:off x="5450958" y="1606094"/>
            <a:ext cx="6741042" cy="38305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12458D65-74E5-4FAD-B487-E60E0F308962}"/>
              </a:ext>
            </a:extLst>
          </p:cNvPr>
          <p:cNvSpPr/>
          <p:nvPr/>
        </p:nvSpPr>
        <p:spPr>
          <a:xfrm>
            <a:off x="5676013" y="2177628"/>
            <a:ext cx="629093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srgbClr val="384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Havnæringene skaper verdier tilsvarende 1/4 av den totale norske verdiskapingen.</a:t>
            </a:r>
            <a:b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srgbClr val="384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b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384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srgbClr val="384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Næringsminister Torbjørn Røe Isaksen i kommentar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100" b="0" i="0" u="none" strike="noStrike" kern="1200" cap="none" spc="0" normalizeH="0" baseline="0" noProof="0" dirty="0">
                <a:ln>
                  <a:noFill/>
                </a:ln>
                <a:solidFill>
                  <a:srgbClr val="384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til Statsbudsjettet 2019 som har vedtatt en stor havsatsing fremover 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C0747291-9E27-46FC-BD24-6096666BB64B}"/>
              </a:ext>
            </a:extLst>
          </p:cNvPr>
          <p:cNvSpPr txBox="1"/>
          <p:nvPr/>
        </p:nvSpPr>
        <p:spPr>
          <a:xfrm>
            <a:off x="744279" y="615329"/>
            <a:ext cx="8378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srgbClr val="384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 A   A N S V A R   -   T A   G R E P</a:t>
            </a:r>
          </a:p>
        </p:txBody>
      </p:sp>
      <p:sp>
        <p:nvSpPr>
          <p:cNvPr id="11" name="Bindepunkt 10">
            <a:extLst>
              <a:ext uri="{FF2B5EF4-FFF2-40B4-BE49-F238E27FC236}">
                <a16:creationId xmlns:a16="http://schemas.microsoft.com/office/drawing/2014/main" id="{3099EF5D-7B81-4AE0-A324-F9C530497E5F}"/>
              </a:ext>
            </a:extLst>
          </p:cNvPr>
          <p:cNvSpPr/>
          <p:nvPr/>
        </p:nvSpPr>
        <p:spPr>
          <a:xfrm>
            <a:off x="549661" y="1424762"/>
            <a:ext cx="108000" cy="108000"/>
          </a:xfrm>
          <a:prstGeom prst="flowChartConnector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Bindepunkt 11">
            <a:extLst>
              <a:ext uri="{FF2B5EF4-FFF2-40B4-BE49-F238E27FC236}">
                <a16:creationId xmlns:a16="http://schemas.microsoft.com/office/drawing/2014/main" id="{DDB4F214-7B59-4B3B-9D42-9479D6BDDE34}"/>
              </a:ext>
            </a:extLst>
          </p:cNvPr>
          <p:cNvSpPr/>
          <p:nvPr/>
        </p:nvSpPr>
        <p:spPr>
          <a:xfrm>
            <a:off x="549661" y="1606094"/>
            <a:ext cx="108000" cy="108000"/>
          </a:xfrm>
          <a:prstGeom prst="flowChartConnector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Bindepunkt 12">
            <a:extLst>
              <a:ext uri="{FF2B5EF4-FFF2-40B4-BE49-F238E27FC236}">
                <a16:creationId xmlns:a16="http://schemas.microsoft.com/office/drawing/2014/main" id="{43688867-0D1F-4DF6-857A-2623E3EA39F6}"/>
              </a:ext>
            </a:extLst>
          </p:cNvPr>
          <p:cNvSpPr/>
          <p:nvPr/>
        </p:nvSpPr>
        <p:spPr>
          <a:xfrm>
            <a:off x="546487" y="1787426"/>
            <a:ext cx="108000" cy="108000"/>
          </a:xfrm>
          <a:prstGeom prst="flowChartConnector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ECDABD92-8C02-4FA9-B1DE-DB01D98A9986}"/>
              </a:ext>
            </a:extLst>
          </p:cNvPr>
          <p:cNvSpPr txBox="1"/>
          <p:nvPr/>
        </p:nvSpPr>
        <p:spPr>
          <a:xfrm>
            <a:off x="879542" y="1895426"/>
            <a:ext cx="412543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1" i="0" u="none" strike="noStrike" kern="1200" cap="none" spc="0" normalizeH="0" baseline="0" noProof="0" dirty="0">
                <a:ln>
                  <a:noFill/>
                </a:ln>
                <a:solidFill>
                  <a:srgbClr val="384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STOR HAVSATSING i STATSBUDSJETTET 2019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38404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384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Satsing på 30 MNOK til forskning på samspill i økosystemet og havets helse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384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Forsterket satsing på havteknologi og maritim innovasjon med 17 MNOK i Norges Forskningsråd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384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Bevare og øke de lønnsomme jobbene i havrelaterte virksomheter og realisere verdiskapingspotensialet i havet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384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Sikre bærekraftig vekst i havnæringene i tråd med FNs bærekraftsmål</a:t>
            </a:r>
          </a:p>
        </p:txBody>
      </p:sp>
    </p:spTree>
    <p:extLst>
      <p:ext uri="{BB962C8B-B14F-4D97-AF65-F5344CB8AC3E}">
        <p14:creationId xmlns:p14="http://schemas.microsoft.com/office/powerpoint/2010/main" val="3133819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C8C7216-1AB0-4303-85F0-FC782B7568D7}"/>
              </a:ext>
            </a:extLst>
          </p:cNvPr>
          <p:cNvSpPr/>
          <p:nvPr/>
        </p:nvSpPr>
        <p:spPr>
          <a:xfrm>
            <a:off x="1293482" y="4441374"/>
            <a:ext cx="960503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«Oppdrettsnæringen er en del av havbruks- og fiskerinæringen, som har havet som utgangspunkt for sitt virke. Det ligger et betydelig samfunnsansvar i det å forvalte naturens ressurser, og næringen må ta inn over seg de forpliktelser som er knyttet til dette.»</a:t>
            </a:r>
            <a:b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nb-NO" sz="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Salmon Group i «Bærekraftig Oppdrett – Hva er det?» – forprosjekt 2018</a:t>
            </a:r>
          </a:p>
        </p:txBody>
      </p:sp>
      <p:pic>
        <p:nvPicPr>
          <p:cNvPr id="2050" name="Picture 2" descr="Folk  og  historie">
            <a:extLst>
              <a:ext uri="{FF2B5EF4-FFF2-40B4-BE49-F238E27FC236}">
                <a16:creationId xmlns:a16="http://schemas.microsoft.com/office/drawing/2014/main" id="{0F6CC2EF-9782-418C-9B85-041200A76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98" y="0"/>
            <a:ext cx="12213898" cy="407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4736A371-0685-489E-8F26-EB5A02B48529}"/>
              </a:ext>
            </a:extLst>
          </p:cNvPr>
          <p:cNvSpPr txBox="1"/>
          <p:nvPr/>
        </p:nvSpPr>
        <p:spPr>
          <a:xfrm>
            <a:off x="9722180" y="3762375"/>
            <a:ext cx="235267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600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Foto: Lingalaks</a:t>
            </a:r>
          </a:p>
        </p:txBody>
      </p:sp>
    </p:spTree>
    <p:extLst>
      <p:ext uri="{BB962C8B-B14F-4D97-AF65-F5344CB8AC3E}">
        <p14:creationId xmlns:p14="http://schemas.microsoft.com/office/powerpoint/2010/main" val="3735919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2F09F40A-2E72-448D-8486-6E13EFAE3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7716" y="333375"/>
            <a:ext cx="5456998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3600" b="0" i="0" u="none" strike="noStrike" kern="1200" cap="none" spc="0" normalizeH="0" baseline="0" noProof="0" dirty="0">
                <a:ln>
                  <a:noFill/>
                </a:ln>
                <a:solidFill>
                  <a:srgbClr val="384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Miljøteknologi som satsingsområde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3600" b="0" i="0" u="none" strike="noStrike" kern="1200" cap="none" spc="0" normalizeH="0" baseline="0" noProof="0" dirty="0">
              <a:ln>
                <a:noFill/>
              </a:ln>
              <a:solidFill>
                <a:srgbClr val="38404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384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Miljøteknologi er et komplekst område. Fremtidige regelverk og politiske beslutninger vil avgjøre mulighetsbildet.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2000" b="0" i="0" u="none" strike="noStrike" kern="1200" cap="none" spc="0" normalizeH="0" baseline="0" noProof="0" dirty="0">
              <a:ln>
                <a:noFill/>
              </a:ln>
              <a:solidFill>
                <a:srgbClr val="38404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384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Krevende løft kapitalmessig å omstille næringen. Investeringen er imperativ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384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Industrien må ha fødselshjelp for å etablere gode prosjekter, først og fremst innen tidlig demonstrasjoner og infrastrukturer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384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Sluttbrukere må ha gode incentiver for å ta i bruk teknologien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2000" b="0" i="0" u="none" strike="noStrike" kern="1200" cap="none" spc="0" normalizeH="0" baseline="0" noProof="0" dirty="0">
              <a:ln>
                <a:noFill/>
              </a:ln>
              <a:solidFill>
                <a:srgbClr val="38404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altLang="nb-NO" sz="2000" b="0" i="0" u="none" strike="noStrike" kern="1200" cap="none" spc="0" normalizeH="0" baseline="0" noProof="0" dirty="0">
              <a:ln>
                <a:noFill/>
              </a:ln>
              <a:solidFill>
                <a:srgbClr val="38404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384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Har vi noe valg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2000" b="0" i="0" u="none" strike="noStrike" kern="1200" cap="none" spc="0" normalizeH="0" baseline="0" noProof="0" dirty="0">
                <a:ln>
                  <a:noFill/>
                </a:ln>
                <a:solidFill>
                  <a:srgbClr val="38404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21D0AA3-9361-4BB7-B19E-698F0BCB6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52" y="463771"/>
            <a:ext cx="5814548" cy="5932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2002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96905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ema">
  <a:themeElements>
    <a:clrScheme name="Salmon Group">
      <a:dk1>
        <a:srgbClr val="000000"/>
      </a:dk1>
      <a:lt1>
        <a:srgbClr val="FFFFFF"/>
      </a:lt1>
      <a:dk2>
        <a:srgbClr val="38404D"/>
      </a:dk2>
      <a:lt2>
        <a:srgbClr val="919494"/>
      </a:lt2>
      <a:accent1>
        <a:srgbClr val="FFFFD4"/>
      </a:accent1>
      <a:accent2>
        <a:srgbClr val="2AB8B2"/>
      </a:accent2>
      <a:accent3>
        <a:srgbClr val="4FD4A9"/>
      </a:accent3>
      <a:accent4>
        <a:srgbClr val="B27994"/>
      </a:accent4>
      <a:accent5>
        <a:srgbClr val="C76973"/>
      </a:accent5>
      <a:accent6>
        <a:srgbClr val="FB9E7C"/>
      </a:accent6>
      <a:hlink>
        <a:srgbClr val="E15A54"/>
      </a:hlink>
      <a:folHlink>
        <a:srgbClr val="BCD6C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E49CBE0A-757F-1542-B7A2-11B7AD58873B}" vid="{EE100617-3FAB-054B-81FC-07C0DA25C951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AB4C426B49F0747B743AECCE42A282D" ma:contentTypeVersion="9" ma:contentTypeDescription="Opprett et nytt dokument." ma:contentTypeScope="" ma:versionID="57d5ac0e2951fb5426867d071ace2599">
  <xsd:schema xmlns:xsd="http://www.w3.org/2001/XMLSchema" xmlns:xs="http://www.w3.org/2001/XMLSchema" xmlns:p="http://schemas.microsoft.com/office/2006/metadata/properties" xmlns:ns2="2143e3d9-1b0e-4858-af7c-cad57b181a19" xmlns:ns3="5c3c9e36-65eb-4e85-9528-91b192f12078" targetNamespace="http://schemas.microsoft.com/office/2006/metadata/properties" ma:root="true" ma:fieldsID="1115eaa1b6faa6ce0963bfdfd4d292f5" ns2:_="" ns3:_="">
    <xsd:import namespace="2143e3d9-1b0e-4858-af7c-cad57b181a19"/>
    <xsd:import namespace="5c3c9e36-65eb-4e85-9528-91b192f12078"/>
    <xsd:element name="properties">
      <xsd:complexType>
        <xsd:sequence>
          <xsd:element name="documentManagement">
            <xsd:complexType>
              <xsd:all>
                <xsd:element ref="ns2:oppdatert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43e3d9-1b0e-4858-af7c-cad57b181a19" elementFormDefault="qualified">
    <xsd:import namespace="http://schemas.microsoft.com/office/2006/documentManagement/types"/>
    <xsd:import namespace="http://schemas.microsoft.com/office/infopath/2007/PartnerControls"/>
    <xsd:element name="oppdatert" ma:index="8" nillable="true" ma:displayName="oppdatert" ma:description="beskrive om dette er informasjon som er behandlet videre" ma:internalName="oppdatert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3c9e36-65eb-4e85-9528-91b192f1207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Del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lingsdetaljer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ppdatert xmlns="2143e3d9-1b0e-4858-af7c-cad57b181a19" xsi:nil="true"/>
  </documentManagement>
</p:properties>
</file>

<file path=customXml/itemProps1.xml><?xml version="1.0" encoding="utf-8"?>
<ds:datastoreItem xmlns:ds="http://schemas.openxmlformats.org/officeDocument/2006/customXml" ds:itemID="{723D2351-3610-47EE-BC45-B1314521394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43e3d9-1b0e-4858-af7c-cad57b181a19"/>
    <ds:schemaRef ds:uri="5c3c9e36-65eb-4e85-9528-91b192f120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E750A72-36EF-4F8C-B5F8-ACDA6C67EC3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84049D-6BD6-45CF-99E5-32EC9F8FED8E}">
  <ds:schemaRefs>
    <ds:schemaRef ds:uri="http://purl.org/dc/dcmitype/"/>
    <ds:schemaRef ds:uri="2143e3d9-1b0e-4858-af7c-cad57b181a19"/>
    <ds:schemaRef ds:uri="http://purl.org/dc/elements/1.1/"/>
    <ds:schemaRef ds:uri="http://schemas.microsoft.com/office/2006/metadata/properties"/>
    <ds:schemaRef ds:uri="http://schemas.microsoft.com/office/2006/documentManagement/types"/>
    <ds:schemaRef ds:uri="5c3c9e36-65eb-4e85-9528-91b192f12078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554</Words>
  <Application>Microsoft Office PowerPoint</Application>
  <PresentationFormat>Widescreen</PresentationFormat>
  <Paragraphs>47</Paragraphs>
  <Slides>8</Slides>
  <Notes>5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8</vt:i4>
      </vt:variant>
    </vt:vector>
  </HeadingPairs>
  <TitlesOfParts>
    <vt:vector size="11" baseType="lpstr">
      <vt:lpstr>Arial</vt:lpstr>
      <vt:lpstr>Calibri</vt:lpstr>
      <vt:lpstr>1_Office-tema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Maria Schütz Fløisand</dc:creator>
  <cp:lastModifiedBy>Maria Schütz Fløisand</cp:lastModifiedBy>
  <cp:revision>2</cp:revision>
  <dcterms:created xsi:type="dcterms:W3CDTF">2018-11-14T13:14:40Z</dcterms:created>
  <dcterms:modified xsi:type="dcterms:W3CDTF">2018-11-14T13:29:38Z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0x010100CAB4C426B49F0747B743AECCE42A282D</vt:lpwstr>
  </property>
</Properties>
</file>